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76" r:id="rId6"/>
    <p:sldId id="277" r:id="rId7"/>
    <p:sldId id="280" r:id="rId8"/>
    <p:sldId id="283" r:id="rId9"/>
    <p:sldId id="282" r:id="rId10"/>
    <p:sldId id="287" r:id="rId11"/>
    <p:sldId id="288" r:id="rId12"/>
    <p:sldId id="289" r:id="rId13"/>
    <p:sldId id="28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BCD1A6-EDAA-445D-A49F-83DD77D7B0F4}" v="35" dt="2023-07-22T16:46:43.0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52" autoAdjust="0"/>
  </p:normalViewPr>
  <p:slideViewPr>
    <p:cSldViewPr snapToGrid="0" showGuides="1">
      <p:cViewPr varScale="1">
        <p:scale>
          <a:sx n="80" d="100"/>
          <a:sy n="80" d="100"/>
        </p:scale>
        <p:origin x="58" y="317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65D3EB-CBDD-4100-83B7-3BFE0A8F41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B4595-A79D-4567-9FE1-DCF31A42B3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C0719-993D-42E1-80ED-8F01056F36C2}" type="datetimeFigureOut">
              <a:rPr lang="en-US" smtClean="0"/>
              <a:t>7/22/2023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E452F-E862-4273-987C-980229E532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E394C-9AD7-48EA-AB0F-18032A3E09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421AD-3AC0-48CB-8727-BB447FD226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59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2T16:07:03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3BC9C-6C58-464F-B94E-FD73C5FB016E}" type="datetimeFigureOut">
              <a:rPr lang="en-US" smtClean="0"/>
              <a:t>7/22/2023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0DC36-8EFA-4378-9855-E019C55AC4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527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91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654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471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569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031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625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712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125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906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7/22/2023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7/22/2023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7/22/2023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7/22/2023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7/22/2023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7/22/2023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7/22/2023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7/22/2023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7/22/2023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7/22/2023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7/22/2023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A1498-92C7-4E4B-8045-C9195F453964}" type="datetimeFigureOut">
              <a:rPr lang="en-US" smtClean="0"/>
              <a:t>7/22/2023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24slides.com/?utm_campaign=mp&amp;utm_medium=ppt&amp;utm_source=pptlink&amp;utm_content=&amp;utm_term=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76036"/>
            <a:ext cx="9144000" cy="1384995"/>
          </a:xfrm>
        </p:spPr>
        <p:txBody>
          <a:bodyPr lIns="0" tIns="0" rIns="0" bIns="0" anchor="t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British Airways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accent4"/>
                </a:solidFill>
              </a:rPr>
              <a:t>Reviews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 descr="Take Off with solid fill">
            <a:extLst>
              <a:ext uri="{FF2B5EF4-FFF2-40B4-BE49-F238E27FC236}">
                <a16:creationId xmlns:a16="http://schemas.microsoft.com/office/drawing/2014/main" id="{E2F5751D-B83E-EA31-4395-06BEAD853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2469" y="346163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anchor="ctr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Thank You</a:t>
            </a:r>
            <a:endParaRPr lang="en-US" sz="7200" dirty="0">
              <a:solidFill>
                <a:schemeClr val="accent4"/>
              </a:solidFill>
            </a:endParaRPr>
          </a:p>
        </p:txBody>
      </p:sp>
      <p:pic>
        <p:nvPicPr>
          <p:cNvPr id="6" name="Picture 5" descr="This image is an icon that says &quot;24Slides.&quot;">
            <a:hlinkClick r:id="rId3"/>
            <a:extLst>
              <a:ext uri="{FF2B5EF4-FFF2-40B4-BE49-F238E27FC236}">
                <a16:creationId xmlns:a16="http://schemas.microsoft.com/office/drawing/2014/main" id="{A86744F2-5246-4A0A-B119-35E7FB76A0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332" y="5919419"/>
            <a:ext cx="1471335" cy="42036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60000"/>
                <a:lumOff val="40000"/>
              </a:schemeClr>
            </a:gs>
            <a:gs pos="74000">
              <a:schemeClr val="bg1">
                <a:lumMod val="65000"/>
              </a:schemeClr>
            </a:gs>
            <a:gs pos="83000">
              <a:schemeClr val="bg1">
                <a:lumMod val="50000"/>
              </a:schemeClr>
            </a:gs>
            <a:gs pos="100000">
              <a:schemeClr val="bg2">
                <a:lumMod val="1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364CFD90-D0E1-4BC3-9D8B-7503E2632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11626" y="1720850"/>
            <a:ext cx="3968750" cy="396875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Analysis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6178536-4D8A-4FF2-BBDC-4B3E7E0FC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725" y="161387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Review Clustering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16F1356-9015-4B5C-9C64-3C1D963E5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2600" y="1514475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B7F2E37-0ACF-4E8A-9C1D-EC5B65BA2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93025" y="333472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Sentiment Analysis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8F812F5-70AF-4FBD-80D9-D59B3C456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90264" y="3235325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52C5002-7E64-4069-ACA0-6876E54A9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725" y="5154978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Visualization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49C5F3A-6F0D-4A0F-AE6E-92F342C22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2600" y="5055576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4A75A79-A67A-4A23-8588-7FC5EB9A5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7500" y="161387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Scrapping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BC62739-FA35-49F8-8929-743B31F55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19600" y="1514475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1BB375D-5EE6-4428-9817-2C7DB6B94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8200" y="333472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Cleaning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3A511B7-C7F3-4107-9962-1E10D2E0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70300" y="3235325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4D7D4B6-62C2-45AB-89A5-3A41DA021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7500" y="5154978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Transformation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902602-D4BC-4D44-AC14-BB55A86C5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19600" y="5055576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 descr="Icons of bar chart and line graph.">
            <a:extLst>
              <a:ext uri="{FF2B5EF4-FFF2-40B4-BE49-F238E27FC236}">
                <a16:creationId xmlns:a16="http://schemas.microsoft.com/office/drawing/2014/main" id="{044C3643-8A0E-47C1-BEB8-C73203B5E58D}"/>
              </a:ext>
            </a:extLst>
          </p:cNvPr>
          <p:cNvGrpSpPr/>
          <p:nvPr/>
        </p:nvGrpSpPr>
        <p:grpSpPr>
          <a:xfrm>
            <a:off x="4715661" y="1810536"/>
            <a:ext cx="347679" cy="347679"/>
            <a:chOff x="4319588" y="2492375"/>
            <a:chExt cx="287338" cy="287338"/>
          </a:xfrm>
          <a:solidFill>
            <a:schemeClr val="bg1"/>
          </a:solidFill>
        </p:grpSpPr>
        <p:sp>
          <p:nvSpPr>
            <p:cNvPr id="32" name="Freeform 372">
              <a:extLst>
                <a:ext uri="{FF2B5EF4-FFF2-40B4-BE49-F238E27FC236}">
                  <a16:creationId xmlns:a16="http://schemas.microsoft.com/office/drawing/2014/main" id="{56E8F5A5-5318-470B-8F42-337C26408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373">
              <a:extLst>
                <a:ext uri="{FF2B5EF4-FFF2-40B4-BE49-F238E27FC236}">
                  <a16:creationId xmlns:a16="http://schemas.microsoft.com/office/drawing/2014/main" id="{6AA1356D-8F1B-4281-BEC5-5B4EBF7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4" name="Freeform 1676" descr="Icon of check box. ">
            <a:extLst>
              <a:ext uri="{FF2B5EF4-FFF2-40B4-BE49-F238E27FC236}">
                <a16:creationId xmlns:a16="http://schemas.microsoft.com/office/drawing/2014/main" id="{6FB02354-C73F-4DCF-8004-E9CCA66963EA}"/>
              </a:ext>
            </a:extLst>
          </p:cNvPr>
          <p:cNvSpPr>
            <a:spLocks noEditPoints="1"/>
          </p:cNvSpPr>
          <p:nvPr/>
        </p:nvSpPr>
        <p:spPr bwMode="auto">
          <a:xfrm>
            <a:off x="7129621" y="1811496"/>
            <a:ext cx="345758" cy="345758"/>
          </a:xfrm>
          <a:custGeom>
            <a:avLst/>
            <a:gdLst>
              <a:gd name="T0" fmla="*/ 374 w 719"/>
              <a:gd name="T1" fmla="*/ 267 h 719"/>
              <a:gd name="T2" fmla="*/ 366 w 719"/>
              <a:gd name="T3" fmla="*/ 263 h 719"/>
              <a:gd name="T4" fmla="*/ 362 w 719"/>
              <a:gd name="T5" fmla="*/ 254 h 719"/>
              <a:gd name="T6" fmla="*/ 366 w 719"/>
              <a:gd name="T7" fmla="*/ 247 h 719"/>
              <a:gd name="T8" fmla="*/ 374 w 719"/>
              <a:gd name="T9" fmla="*/ 243 h 719"/>
              <a:gd name="T10" fmla="*/ 621 w 719"/>
              <a:gd name="T11" fmla="*/ 244 h 719"/>
              <a:gd name="T12" fmla="*/ 627 w 719"/>
              <a:gd name="T13" fmla="*/ 250 h 719"/>
              <a:gd name="T14" fmla="*/ 627 w 719"/>
              <a:gd name="T15" fmla="*/ 260 h 719"/>
              <a:gd name="T16" fmla="*/ 621 w 719"/>
              <a:gd name="T17" fmla="*/ 265 h 719"/>
              <a:gd name="T18" fmla="*/ 616 w 719"/>
              <a:gd name="T19" fmla="*/ 528 h 719"/>
              <a:gd name="T20" fmla="*/ 370 w 719"/>
              <a:gd name="T21" fmla="*/ 527 h 719"/>
              <a:gd name="T22" fmla="*/ 363 w 719"/>
              <a:gd name="T23" fmla="*/ 521 h 719"/>
              <a:gd name="T24" fmla="*/ 363 w 719"/>
              <a:gd name="T25" fmla="*/ 512 h 719"/>
              <a:gd name="T26" fmla="*/ 370 w 719"/>
              <a:gd name="T27" fmla="*/ 505 h 719"/>
              <a:gd name="T28" fmla="*/ 616 w 719"/>
              <a:gd name="T29" fmla="*/ 504 h 719"/>
              <a:gd name="T30" fmla="*/ 625 w 719"/>
              <a:gd name="T31" fmla="*/ 507 h 719"/>
              <a:gd name="T32" fmla="*/ 628 w 719"/>
              <a:gd name="T33" fmla="*/ 516 h 719"/>
              <a:gd name="T34" fmla="*/ 625 w 719"/>
              <a:gd name="T35" fmla="*/ 525 h 719"/>
              <a:gd name="T36" fmla="*/ 616 w 719"/>
              <a:gd name="T37" fmla="*/ 528 h 719"/>
              <a:gd name="T38" fmla="*/ 171 w 719"/>
              <a:gd name="T39" fmla="*/ 279 h 719"/>
              <a:gd name="T40" fmla="*/ 164 w 719"/>
              <a:gd name="T41" fmla="*/ 282 h 719"/>
              <a:gd name="T42" fmla="*/ 155 w 719"/>
              <a:gd name="T43" fmla="*/ 279 h 719"/>
              <a:gd name="T44" fmla="*/ 92 w 719"/>
              <a:gd name="T45" fmla="*/ 214 h 719"/>
              <a:gd name="T46" fmla="*/ 92 w 719"/>
              <a:gd name="T47" fmla="*/ 205 h 719"/>
              <a:gd name="T48" fmla="*/ 98 w 719"/>
              <a:gd name="T49" fmla="*/ 198 h 719"/>
              <a:gd name="T50" fmla="*/ 107 w 719"/>
              <a:gd name="T51" fmla="*/ 198 h 719"/>
              <a:gd name="T52" fmla="*/ 164 w 719"/>
              <a:gd name="T53" fmla="*/ 253 h 719"/>
              <a:gd name="T54" fmla="*/ 309 w 719"/>
              <a:gd name="T55" fmla="*/ 109 h 719"/>
              <a:gd name="T56" fmla="*/ 318 w 719"/>
              <a:gd name="T57" fmla="*/ 109 h 719"/>
              <a:gd name="T58" fmla="*/ 325 w 719"/>
              <a:gd name="T59" fmla="*/ 114 h 719"/>
              <a:gd name="T60" fmla="*/ 325 w 719"/>
              <a:gd name="T61" fmla="*/ 124 h 719"/>
              <a:gd name="T62" fmla="*/ 323 w 719"/>
              <a:gd name="T63" fmla="*/ 414 h 719"/>
              <a:gd name="T64" fmla="*/ 168 w 719"/>
              <a:gd name="T65" fmla="*/ 568 h 719"/>
              <a:gd name="T66" fmla="*/ 158 w 719"/>
              <a:gd name="T67" fmla="*/ 568 h 719"/>
              <a:gd name="T68" fmla="*/ 94 w 719"/>
              <a:gd name="T69" fmla="*/ 505 h 719"/>
              <a:gd name="T70" fmla="*/ 91 w 719"/>
              <a:gd name="T71" fmla="*/ 497 h 719"/>
              <a:gd name="T72" fmla="*/ 94 w 719"/>
              <a:gd name="T73" fmla="*/ 488 h 719"/>
              <a:gd name="T74" fmla="*/ 103 w 719"/>
              <a:gd name="T75" fmla="*/ 485 h 719"/>
              <a:gd name="T76" fmla="*/ 111 w 719"/>
              <a:gd name="T77" fmla="*/ 488 h 719"/>
              <a:gd name="T78" fmla="*/ 306 w 719"/>
              <a:gd name="T79" fmla="*/ 397 h 719"/>
              <a:gd name="T80" fmla="*/ 314 w 719"/>
              <a:gd name="T81" fmla="*/ 394 h 719"/>
              <a:gd name="T82" fmla="*/ 323 w 719"/>
              <a:gd name="T83" fmla="*/ 398 h 719"/>
              <a:gd name="T84" fmla="*/ 326 w 719"/>
              <a:gd name="T85" fmla="*/ 406 h 719"/>
              <a:gd name="T86" fmla="*/ 323 w 719"/>
              <a:gd name="T87" fmla="*/ 414 h 719"/>
              <a:gd name="T88" fmla="*/ 12 w 719"/>
              <a:gd name="T89" fmla="*/ 0 h 719"/>
              <a:gd name="T90" fmla="*/ 3 w 719"/>
              <a:gd name="T91" fmla="*/ 5 h 719"/>
              <a:gd name="T92" fmla="*/ 0 w 719"/>
              <a:gd name="T93" fmla="*/ 13 h 719"/>
              <a:gd name="T94" fmla="*/ 1 w 719"/>
              <a:gd name="T95" fmla="*/ 713 h 719"/>
              <a:gd name="T96" fmla="*/ 8 w 719"/>
              <a:gd name="T97" fmla="*/ 719 h 719"/>
              <a:gd name="T98" fmla="*/ 707 w 719"/>
              <a:gd name="T99" fmla="*/ 719 h 719"/>
              <a:gd name="T100" fmla="*/ 716 w 719"/>
              <a:gd name="T101" fmla="*/ 716 h 719"/>
              <a:gd name="T102" fmla="*/ 719 w 719"/>
              <a:gd name="T103" fmla="*/ 707 h 719"/>
              <a:gd name="T104" fmla="*/ 718 w 719"/>
              <a:gd name="T105" fmla="*/ 8 h 719"/>
              <a:gd name="T106" fmla="*/ 711 w 719"/>
              <a:gd name="T107" fmla="*/ 2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19" h="719">
                <a:moveTo>
                  <a:pt x="616" y="267"/>
                </a:moveTo>
                <a:lnTo>
                  <a:pt x="374" y="267"/>
                </a:lnTo>
                <a:lnTo>
                  <a:pt x="370" y="265"/>
                </a:lnTo>
                <a:lnTo>
                  <a:pt x="366" y="263"/>
                </a:lnTo>
                <a:lnTo>
                  <a:pt x="363" y="260"/>
                </a:lnTo>
                <a:lnTo>
                  <a:pt x="362" y="254"/>
                </a:lnTo>
                <a:lnTo>
                  <a:pt x="363" y="250"/>
                </a:lnTo>
                <a:lnTo>
                  <a:pt x="366" y="247"/>
                </a:lnTo>
                <a:lnTo>
                  <a:pt x="370" y="244"/>
                </a:lnTo>
                <a:lnTo>
                  <a:pt x="374" y="243"/>
                </a:lnTo>
                <a:lnTo>
                  <a:pt x="616" y="243"/>
                </a:lnTo>
                <a:lnTo>
                  <a:pt x="621" y="244"/>
                </a:lnTo>
                <a:lnTo>
                  <a:pt x="625" y="247"/>
                </a:lnTo>
                <a:lnTo>
                  <a:pt x="627" y="250"/>
                </a:lnTo>
                <a:lnTo>
                  <a:pt x="628" y="254"/>
                </a:lnTo>
                <a:lnTo>
                  <a:pt x="627" y="260"/>
                </a:lnTo>
                <a:lnTo>
                  <a:pt x="625" y="263"/>
                </a:lnTo>
                <a:lnTo>
                  <a:pt x="621" y="265"/>
                </a:lnTo>
                <a:lnTo>
                  <a:pt x="616" y="267"/>
                </a:lnTo>
                <a:close/>
                <a:moveTo>
                  <a:pt x="616" y="528"/>
                </a:moveTo>
                <a:lnTo>
                  <a:pt x="374" y="528"/>
                </a:lnTo>
                <a:lnTo>
                  <a:pt x="370" y="527"/>
                </a:lnTo>
                <a:lnTo>
                  <a:pt x="366" y="525"/>
                </a:lnTo>
                <a:lnTo>
                  <a:pt x="363" y="521"/>
                </a:lnTo>
                <a:lnTo>
                  <a:pt x="362" y="516"/>
                </a:lnTo>
                <a:lnTo>
                  <a:pt x="363" y="512"/>
                </a:lnTo>
                <a:lnTo>
                  <a:pt x="366" y="507"/>
                </a:lnTo>
                <a:lnTo>
                  <a:pt x="370" y="505"/>
                </a:lnTo>
                <a:lnTo>
                  <a:pt x="374" y="504"/>
                </a:lnTo>
                <a:lnTo>
                  <a:pt x="616" y="504"/>
                </a:lnTo>
                <a:lnTo>
                  <a:pt x="621" y="505"/>
                </a:lnTo>
                <a:lnTo>
                  <a:pt x="625" y="507"/>
                </a:lnTo>
                <a:lnTo>
                  <a:pt x="627" y="512"/>
                </a:lnTo>
                <a:lnTo>
                  <a:pt x="628" y="516"/>
                </a:lnTo>
                <a:lnTo>
                  <a:pt x="627" y="521"/>
                </a:lnTo>
                <a:lnTo>
                  <a:pt x="625" y="525"/>
                </a:lnTo>
                <a:lnTo>
                  <a:pt x="621" y="527"/>
                </a:lnTo>
                <a:lnTo>
                  <a:pt x="616" y="528"/>
                </a:lnTo>
                <a:close/>
                <a:moveTo>
                  <a:pt x="323" y="127"/>
                </a:moveTo>
                <a:lnTo>
                  <a:pt x="171" y="279"/>
                </a:lnTo>
                <a:lnTo>
                  <a:pt x="168" y="282"/>
                </a:lnTo>
                <a:lnTo>
                  <a:pt x="164" y="282"/>
                </a:lnTo>
                <a:lnTo>
                  <a:pt x="158" y="282"/>
                </a:lnTo>
                <a:lnTo>
                  <a:pt x="155" y="279"/>
                </a:lnTo>
                <a:lnTo>
                  <a:pt x="94" y="218"/>
                </a:lnTo>
                <a:lnTo>
                  <a:pt x="92" y="214"/>
                </a:lnTo>
                <a:lnTo>
                  <a:pt x="91" y="209"/>
                </a:lnTo>
                <a:lnTo>
                  <a:pt x="92" y="205"/>
                </a:lnTo>
                <a:lnTo>
                  <a:pt x="94" y="201"/>
                </a:lnTo>
                <a:lnTo>
                  <a:pt x="98" y="198"/>
                </a:lnTo>
                <a:lnTo>
                  <a:pt x="103" y="197"/>
                </a:lnTo>
                <a:lnTo>
                  <a:pt x="107" y="198"/>
                </a:lnTo>
                <a:lnTo>
                  <a:pt x="111" y="201"/>
                </a:lnTo>
                <a:lnTo>
                  <a:pt x="164" y="253"/>
                </a:lnTo>
                <a:lnTo>
                  <a:pt x="306" y="111"/>
                </a:lnTo>
                <a:lnTo>
                  <a:pt x="309" y="109"/>
                </a:lnTo>
                <a:lnTo>
                  <a:pt x="314" y="108"/>
                </a:lnTo>
                <a:lnTo>
                  <a:pt x="318" y="109"/>
                </a:lnTo>
                <a:lnTo>
                  <a:pt x="323" y="111"/>
                </a:lnTo>
                <a:lnTo>
                  <a:pt x="325" y="114"/>
                </a:lnTo>
                <a:lnTo>
                  <a:pt x="326" y="119"/>
                </a:lnTo>
                <a:lnTo>
                  <a:pt x="325" y="124"/>
                </a:lnTo>
                <a:lnTo>
                  <a:pt x="323" y="127"/>
                </a:lnTo>
                <a:close/>
                <a:moveTo>
                  <a:pt x="323" y="414"/>
                </a:moveTo>
                <a:lnTo>
                  <a:pt x="171" y="565"/>
                </a:lnTo>
                <a:lnTo>
                  <a:pt x="168" y="568"/>
                </a:lnTo>
                <a:lnTo>
                  <a:pt x="164" y="569"/>
                </a:lnTo>
                <a:lnTo>
                  <a:pt x="158" y="568"/>
                </a:lnTo>
                <a:lnTo>
                  <a:pt x="155" y="565"/>
                </a:lnTo>
                <a:lnTo>
                  <a:pt x="94" y="505"/>
                </a:lnTo>
                <a:lnTo>
                  <a:pt x="92" y="502"/>
                </a:lnTo>
                <a:lnTo>
                  <a:pt x="91" y="497"/>
                </a:lnTo>
                <a:lnTo>
                  <a:pt x="92" y="493"/>
                </a:lnTo>
                <a:lnTo>
                  <a:pt x="94" y="488"/>
                </a:lnTo>
                <a:lnTo>
                  <a:pt x="98" y="486"/>
                </a:lnTo>
                <a:lnTo>
                  <a:pt x="103" y="485"/>
                </a:lnTo>
                <a:lnTo>
                  <a:pt x="107" y="486"/>
                </a:lnTo>
                <a:lnTo>
                  <a:pt x="111" y="488"/>
                </a:lnTo>
                <a:lnTo>
                  <a:pt x="164" y="540"/>
                </a:lnTo>
                <a:lnTo>
                  <a:pt x="306" y="397"/>
                </a:lnTo>
                <a:lnTo>
                  <a:pt x="309" y="395"/>
                </a:lnTo>
                <a:lnTo>
                  <a:pt x="314" y="394"/>
                </a:lnTo>
                <a:lnTo>
                  <a:pt x="318" y="395"/>
                </a:lnTo>
                <a:lnTo>
                  <a:pt x="323" y="398"/>
                </a:lnTo>
                <a:lnTo>
                  <a:pt x="325" y="401"/>
                </a:lnTo>
                <a:lnTo>
                  <a:pt x="326" y="406"/>
                </a:lnTo>
                <a:lnTo>
                  <a:pt x="325" y="410"/>
                </a:lnTo>
                <a:lnTo>
                  <a:pt x="323" y="414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3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3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5" name="Freeform 4665" descr="Icon of graph. ">
            <a:extLst>
              <a:ext uri="{FF2B5EF4-FFF2-40B4-BE49-F238E27FC236}">
                <a16:creationId xmlns:a16="http://schemas.microsoft.com/office/drawing/2014/main" id="{557E39B2-E017-4E5C-B53E-DDE3B9D4C92C}"/>
              </a:ext>
            </a:extLst>
          </p:cNvPr>
          <p:cNvSpPr>
            <a:spLocks/>
          </p:cNvSpPr>
          <p:nvPr/>
        </p:nvSpPr>
        <p:spPr bwMode="auto">
          <a:xfrm>
            <a:off x="7877961" y="3531386"/>
            <a:ext cx="347679" cy="347679"/>
          </a:xfrm>
          <a:custGeom>
            <a:avLst/>
            <a:gdLst>
              <a:gd name="T0" fmla="*/ 761 w 904"/>
              <a:gd name="T1" fmla="*/ 213 h 903"/>
              <a:gd name="T2" fmla="*/ 754 w 904"/>
              <a:gd name="T3" fmla="*/ 225 h 903"/>
              <a:gd name="T4" fmla="*/ 576 w 904"/>
              <a:gd name="T5" fmla="*/ 277 h 903"/>
              <a:gd name="T6" fmla="*/ 498 w 904"/>
              <a:gd name="T7" fmla="*/ 298 h 903"/>
              <a:gd name="T8" fmla="*/ 431 w 904"/>
              <a:gd name="T9" fmla="*/ 329 h 903"/>
              <a:gd name="T10" fmla="*/ 578 w 904"/>
              <a:gd name="T11" fmla="*/ 170 h 903"/>
              <a:gd name="T12" fmla="*/ 618 w 904"/>
              <a:gd name="T13" fmla="*/ 180 h 903"/>
              <a:gd name="T14" fmla="*/ 661 w 904"/>
              <a:gd name="T15" fmla="*/ 169 h 903"/>
              <a:gd name="T16" fmla="*/ 693 w 904"/>
              <a:gd name="T17" fmla="*/ 141 h 903"/>
              <a:gd name="T18" fmla="*/ 707 w 904"/>
              <a:gd name="T19" fmla="*/ 99 h 903"/>
              <a:gd name="T20" fmla="*/ 701 w 904"/>
              <a:gd name="T21" fmla="*/ 55 h 903"/>
              <a:gd name="T22" fmla="*/ 676 w 904"/>
              <a:gd name="T23" fmla="*/ 20 h 903"/>
              <a:gd name="T24" fmla="*/ 636 w 904"/>
              <a:gd name="T25" fmla="*/ 2 h 903"/>
              <a:gd name="T26" fmla="*/ 591 w 904"/>
              <a:gd name="T27" fmla="*/ 4 h 903"/>
              <a:gd name="T28" fmla="*/ 554 w 904"/>
              <a:gd name="T29" fmla="*/ 25 h 903"/>
              <a:gd name="T30" fmla="*/ 531 w 904"/>
              <a:gd name="T31" fmla="*/ 63 h 903"/>
              <a:gd name="T32" fmla="*/ 532 w 904"/>
              <a:gd name="T33" fmla="*/ 118 h 903"/>
              <a:gd name="T34" fmla="*/ 369 w 904"/>
              <a:gd name="T35" fmla="*/ 289 h 903"/>
              <a:gd name="T36" fmla="*/ 325 w 904"/>
              <a:gd name="T37" fmla="*/ 289 h 903"/>
              <a:gd name="T38" fmla="*/ 294 w 904"/>
              <a:gd name="T39" fmla="*/ 308 h 903"/>
              <a:gd name="T40" fmla="*/ 275 w 904"/>
              <a:gd name="T41" fmla="*/ 338 h 903"/>
              <a:gd name="T42" fmla="*/ 275 w 904"/>
              <a:gd name="T43" fmla="*/ 383 h 903"/>
              <a:gd name="T44" fmla="*/ 113 w 904"/>
              <a:gd name="T45" fmla="*/ 545 h 903"/>
              <a:gd name="T46" fmla="*/ 64 w 904"/>
              <a:gd name="T47" fmla="*/ 546 h 903"/>
              <a:gd name="T48" fmla="*/ 26 w 904"/>
              <a:gd name="T49" fmla="*/ 568 h 903"/>
              <a:gd name="T50" fmla="*/ 5 w 904"/>
              <a:gd name="T51" fmla="*/ 605 h 903"/>
              <a:gd name="T52" fmla="*/ 3 w 904"/>
              <a:gd name="T53" fmla="*/ 650 h 903"/>
              <a:gd name="T54" fmla="*/ 21 w 904"/>
              <a:gd name="T55" fmla="*/ 690 h 903"/>
              <a:gd name="T56" fmla="*/ 56 w 904"/>
              <a:gd name="T57" fmla="*/ 716 h 903"/>
              <a:gd name="T58" fmla="*/ 100 w 904"/>
              <a:gd name="T59" fmla="*/ 722 h 903"/>
              <a:gd name="T60" fmla="*/ 142 w 904"/>
              <a:gd name="T61" fmla="*/ 706 h 903"/>
              <a:gd name="T62" fmla="*/ 170 w 904"/>
              <a:gd name="T63" fmla="*/ 675 h 903"/>
              <a:gd name="T64" fmla="*/ 181 w 904"/>
              <a:gd name="T65" fmla="*/ 632 h 903"/>
              <a:gd name="T66" fmla="*/ 171 w 904"/>
              <a:gd name="T67" fmla="*/ 591 h 903"/>
              <a:gd name="T68" fmla="*/ 316 w 904"/>
              <a:gd name="T69" fmla="*/ 430 h 903"/>
              <a:gd name="T70" fmla="*/ 286 w 904"/>
              <a:gd name="T71" fmla="*/ 538 h 903"/>
              <a:gd name="T72" fmla="*/ 271 w 904"/>
              <a:gd name="T73" fmla="*/ 753 h 903"/>
              <a:gd name="T74" fmla="*/ 216 w 904"/>
              <a:gd name="T75" fmla="*/ 757 h 903"/>
              <a:gd name="T76" fmla="*/ 212 w 904"/>
              <a:gd name="T77" fmla="*/ 888 h 903"/>
              <a:gd name="T78" fmla="*/ 218 w 904"/>
              <a:gd name="T79" fmla="*/ 901 h 903"/>
              <a:gd name="T80" fmla="*/ 349 w 904"/>
              <a:gd name="T81" fmla="*/ 903 h 903"/>
              <a:gd name="T82" fmla="*/ 361 w 904"/>
              <a:gd name="T83" fmla="*/ 894 h 903"/>
              <a:gd name="T84" fmla="*/ 361 w 904"/>
              <a:gd name="T85" fmla="*/ 762 h 903"/>
              <a:gd name="T86" fmla="*/ 349 w 904"/>
              <a:gd name="T87" fmla="*/ 753 h 903"/>
              <a:gd name="T88" fmla="*/ 305 w 904"/>
              <a:gd name="T89" fmla="*/ 597 h 903"/>
              <a:gd name="T90" fmla="*/ 343 w 904"/>
              <a:gd name="T91" fmla="*/ 469 h 903"/>
              <a:gd name="T92" fmla="*/ 383 w 904"/>
              <a:gd name="T93" fmla="*/ 426 h 903"/>
              <a:gd name="T94" fmla="*/ 418 w 904"/>
              <a:gd name="T95" fmla="*/ 383 h 903"/>
              <a:gd name="T96" fmla="*/ 471 w 904"/>
              <a:gd name="T97" fmla="*/ 342 h 903"/>
              <a:gd name="T98" fmla="*/ 544 w 904"/>
              <a:gd name="T99" fmla="*/ 315 h 903"/>
              <a:gd name="T100" fmla="*/ 627 w 904"/>
              <a:gd name="T101" fmla="*/ 302 h 903"/>
              <a:gd name="T102" fmla="*/ 754 w 904"/>
              <a:gd name="T103" fmla="*/ 348 h 903"/>
              <a:gd name="T104" fmla="*/ 763 w 904"/>
              <a:gd name="T105" fmla="*/ 360 h 903"/>
              <a:gd name="T106" fmla="*/ 895 w 904"/>
              <a:gd name="T107" fmla="*/ 360 h 903"/>
              <a:gd name="T108" fmla="*/ 904 w 904"/>
              <a:gd name="T109" fmla="*/ 348 h 903"/>
              <a:gd name="T110" fmla="*/ 902 w 904"/>
              <a:gd name="T111" fmla="*/ 217 h 903"/>
              <a:gd name="T112" fmla="*/ 889 w 904"/>
              <a:gd name="T113" fmla="*/ 211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04" h="903">
                <a:moveTo>
                  <a:pt x="889" y="211"/>
                </a:moveTo>
                <a:lnTo>
                  <a:pt x="768" y="211"/>
                </a:lnTo>
                <a:lnTo>
                  <a:pt x="765" y="211"/>
                </a:lnTo>
                <a:lnTo>
                  <a:pt x="763" y="212"/>
                </a:lnTo>
                <a:lnTo>
                  <a:pt x="761" y="213"/>
                </a:lnTo>
                <a:lnTo>
                  <a:pt x="758" y="215"/>
                </a:lnTo>
                <a:lnTo>
                  <a:pt x="756" y="217"/>
                </a:lnTo>
                <a:lnTo>
                  <a:pt x="755" y="220"/>
                </a:lnTo>
                <a:lnTo>
                  <a:pt x="754" y="222"/>
                </a:lnTo>
                <a:lnTo>
                  <a:pt x="754" y="225"/>
                </a:lnTo>
                <a:lnTo>
                  <a:pt x="754" y="271"/>
                </a:lnTo>
                <a:lnTo>
                  <a:pt x="663" y="271"/>
                </a:lnTo>
                <a:lnTo>
                  <a:pt x="627" y="272"/>
                </a:lnTo>
                <a:lnTo>
                  <a:pt x="593" y="275"/>
                </a:lnTo>
                <a:lnTo>
                  <a:pt x="576" y="277"/>
                </a:lnTo>
                <a:lnTo>
                  <a:pt x="561" y="281"/>
                </a:lnTo>
                <a:lnTo>
                  <a:pt x="545" y="284"/>
                </a:lnTo>
                <a:lnTo>
                  <a:pt x="529" y="287"/>
                </a:lnTo>
                <a:lnTo>
                  <a:pt x="513" y="292"/>
                </a:lnTo>
                <a:lnTo>
                  <a:pt x="498" y="298"/>
                </a:lnTo>
                <a:lnTo>
                  <a:pt x="484" y="302"/>
                </a:lnTo>
                <a:lnTo>
                  <a:pt x="470" y="309"/>
                </a:lnTo>
                <a:lnTo>
                  <a:pt x="457" y="315"/>
                </a:lnTo>
                <a:lnTo>
                  <a:pt x="443" y="323"/>
                </a:lnTo>
                <a:lnTo>
                  <a:pt x="431" y="329"/>
                </a:lnTo>
                <a:lnTo>
                  <a:pt x="418" y="337"/>
                </a:lnTo>
                <a:lnTo>
                  <a:pt x="415" y="328"/>
                </a:lnTo>
                <a:lnTo>
                  <a:pt x="409" y="319"/>
                </a:lnTo>
                <a:lnTo>
                  <a:pt x="565" y="163"/>
                </a:lnTo>
                <a:lnTo>
                  <a:pt x="578" y="170"/>
                </a:lnTo>
                <a:lnTo>
                  <a:pt x="590" y="176"/>
                </a:lnTo>
                <a:lnTo>
                  <a:pt x="597" y="178"/>
                </a:lnTo>
                <a:lnTo>
                  <a:pt x="604" y="179"/>
                </a:lnTo>
                <a:lnTo>
                  <a:pt x="610" y="180"/>
                </a:lnTo>
                <a:lnTo>
                  <a:pt x="618" y="180"/>
                </a:lnTo>
                <a:lnTo>
                  <a:pt x="627" y="180"/>
                </a:lnTo>
                <a:lnTo>
                  <a:pt x="636" y="178"/>
                </a:lnTo>
                <a:lnTo>
                  <a:pt x="644" y="176"/>
                </a:lnTo>
                <a:lnTo>
                  <a:pt x="653" y="173"/>
                </a:lnTo>
                <a:lnTo>
                  <a:pt x="661" y="169"/>
                </a:lnTo>
                <a:lnTo>
                  <a:pt x="668" y="164"/>
                </a:lnTo>
                <a:lnTo>
                  <a:pt x="676" y="160"/>
                </a:lnTo>
                <a:lnTo>
                  <a:pt x="681" y="154"/>
                </a:lnTo>
                <a:lnTo>
                  <a:pt x="687" y="147"/>
                </a:lnTo>
                <a:lnTo>
                  <a:pt x="693" y="141"/>
                </a:lnTo>
                <a:lnTo>
                  <a:pt x="697" y="133"/>
                </a:lnTo>
                <a:lnTo>
                  <a:pt x="701" y="125"/>
                </a:lnTo>
                <a:lnTo>
                  <a:pt x="704" y="117"/>
                </a:lnTo>
                <a:lnTo>
                  <a:pt x="706" y="108"/>
                </a:lnTo>
                <a:lnTo>
                  <a:pt x="707" y="99"/>
                </a:lnTo>
                <a:lnTo>
                  <a:pt x="709" y="90"/>
                </a:lnTo>
                <a:lnTo>
                  <a:pt x="707" y="81"/>
                </a:lnTo>
                <a:lnTo>
                  <a:pt x="706" y="72"/>
                </a:lnTo>
                <a:lnTo>
                  <a:pt x="704" y="63"/>
                </a:lnTo>
                <a:lnTo>
                  <a:pt x="701" y="55"/>
                </a:lnTo>
                <a:lnTo>
                  <a:pt x="697" y="47"/>
                </a:lnTo>
                <a:lnTo>
                  <a:pt x="693" y="39"/>
                </a:lnTo>
                <a:lnTo>
                  <a:pt x="687" y="32"/>
                </a:lnTo>
                <a:lnTo>
                  <a:pt x="681" y="25"/>
                </a:lnTo>
                <a:lnTo>
                  <a:pt x="676" y="20"/>
                </a:lnTo>
                <a:lnTo>
                  <a:pt x="668" y="15"/>
                </a:lnTo>
                <a:lnTo>
                  <a:pt x="661" y="11"/>
                </a:lnTo>
                <a:lnTo>
                  <a:pt x="653" y="6"/>
                </a:lnTo>
                <a:lnTo>
                  <a:pt x="644" y="4"/>
                </a:lnTo>
                <a:lnTo>
                  <a:pt x="636" y="2"/>
                </a:lnTo>
                <a:lnTo>
                  <a:pt x="627" y="0"/>
                </a:lnTo>
                <a:lnTo>
                  <a:pt x="618" y="0"/>
                </a:lnTo>
                <a:lnTo>
                  <a:pt x="609" y="0"/>
                </a:lnTo>
                <a:lnTo>
                  <a:pt x="600" y="2"/>
                </a:lnTo>
                <a:lnTo>
                  <a:pt x="591" y="4"/>
                </a:lnTo>
                <a:lnTo>
                  <a:pt x="583" y="6"/>
                </a:lnTo>
                <a:lnTo>
                  <a:pt x="575" y="11"/>
                </a:lnTo>
                <a:lnTo>
                  <a:pt x="567" y="15"/>
                </a:lnTo>
                <a:lnTo>
                  <a:pt x="561" y="20"/>
                </a:lnTo>
                <a:lnTo>
                  <a:pt x="554" y="25"/>
                </a:lnTo>
                <a:lnTo>
                  <a:pt x="548" y="32"/>
                </a:lnTo>
                <a:lnTo>
                  <a:pt x="543" y="39"/>
                </a:lnTo>
                <a:lnTo>
                  <a:pt x="538" y="47"/>
                </a:lnTo>
                <a:lnTo>
                  <a:pt x="535" y="55"/>
                </a:lnTo>
                <a:lnTo>
                  <a:pt x="531" y="63"/>
                </a:lnTo>
                <a:lnTo>
                  <a:pt x="529" y="72"/>
                </a:lnTo>
                <a:lnTo>
                  <a:pt x="528" y="81"/>
                </a:lnTo>
                <a:lnTo>
                  <a:pt x="528" y="90"/>
                </a:lnTo>
                <a:lnTo>
                  <a:pt x="529" y="105"/>
                </a:lnTo>
                <a:lnTo>
                  <a:pt x="532" y="118"/>
                </a:lnTo>
                <a:lnTo>
                  <a:pt x="537" y="131"/>
                </a:lnTo>
                <a:lnTo>
                  <a:pt x="545" y="142"/>
                </a:lnTo>
                <a:lnTo>
                  <a:pt x="388" y="298"/>
                </a:lnTo>
                <a:lnTo>
                  <a:pt x="379" y="293"/>
                </a:lnTo>
                <a:lnTo>
                  <a:pt x="369" y="289"/>
                </a:lnTo>
                <a:lnTo>
                  <a:pt x="358" y="286"/>
                </a:lnTo>
                <a:lnTo>
                  <a:pt x="347" y="285"/>
                </a:lnTo>
                <a:lnTo>
                  <a:pt x="339" y="286"/>
                </a:lnTo>
                <a:lnTo>
                  <a:pt x="331" y="287"/>
                </a:lnTo>
                <a:lnTo>
                  <a:pt x="325" y="289"/>
                </a:lnTo>
                <a:lnTo>
                  <a:pt x="318" y="292"/>
                </a:lnTo>
                <a:lnTo>
                  <a:pt x="311" y="294"/>
                </a:lnTo>
                <a:lnTo>
                  <a:pt x="304" y="299"/>
                </a:lnTo>
                <a:lnTo>
                  <a:pt x="299" y="303"/>
                </a:lnTo>
                <a:lnTo>
                  <a:pt x="294" y="308"/>
                </a:lnTo>
                <a:lnTo>
                  <a:pt x="288" y="313"/>
                </a:lnTo>
                <a:lnTo>
                  <a:pt x="284" y="319"/>
                </a:lnTo>
                <a:lnTo>
                  <a:pt x="281" y="325"/>
                </a:lnTo>
                <a:lnTo>
                  <a:pt x="277" y="332"/>
                </a:lnTo>
                <a:lnTo>
                  <a:pt x="275" y="338"/>
                </a:lnTo>
                <a:lnTo>
                  <a:pt x="273" y="346"/>
                </a:lnTo>
                <a:lnTo>
                  <a:pt x="271" y="353"/>
                </a:lnTo>
                <a:lnTo>
                  <a:pt x="271" y="361"/>
                </a:lnTo>
                <a:lnTo>
                  <a:pt x="273" y="372"/>
                </a:lnTo>
                <a:lnTo>
                  <a:pt x="275" y="383"/>
                </a:lnTo>
                <a:lnTo>
                  <a:pt x="278" y="393"/>
                </a:lnTo>
                <a:lnTo>
                  <a:pt x="284" y="403"/>
                </a:lnTo>
                <a:lnTo>
                  <a:pt x="134" y="553"/>
                </a:lnTo>
                <a:lnTo>
                  <a:pt x="124" y="547"/>
                </a:lnTo>
                <a:lnTo>
                  <a:pt x="113" y="545"/>
                </a:lnTo>
                <a:lnTo>
                  <a:pt x="102" y="543"/>
                </a:lnTo>
                <a:lnTo>
                  <a:pt x="91" y="542"/>
                </a:lnTo>
                <a:lnTo>
                  <a:pt x="82" y="542"/>
                </a:lnTo>
                <a:lnTo>
                  <a:pt x="73" y="544"/>
                </a:lnTo>
                <a:lnTo>
                  <a:pt x="64" y="546"/>
                </a:lnTo>
                <a:lnTo>
                  <a:pt x="56" y="548"/>
                </a:lnTo>
                <a:lnTo>
                  <a:pt x="48" y="553"/>
                </a:lnTo>
                <a:lnTo>
                  <a:pt x="40" y="557"/>
                </a:lnTo>
                <a:lnTo>
                  <a:pt x="33" y="562"/>
                </a:lnTo>
                <a:lnTo>
                  <a:pt x="26" y="568"/>
                </a:lnTo>
                <a:lnTo>
                  <a:pt x="21" y="574"/>
                </a:lnTo>
                <a:lnTo>
                  <a:pt x="16" y="581"/>
                </a:lnTo>
                <a:lnTo>
                  <a:pt x="12" y="589"/>
                </a:lnTo>
                <a:lnTo>
                  <a:pt x="7" y="597"/>
                </a:lnTo>
                <a:lnTo>
                  <a:pt x="5" y="605"/>
                </a:lnTo>
                <a:lnTo>
                  <a:pt x="3" y="614"/>
                </a:lnTo>
                <a:lnTo>
                  <a:pt x="0" y="623"/>
                </a:lnTo>
                <a:lnTo>
                  <a:pt x="0" y="632"/>
                </a:lnTo>
                <a:lnTo>
                  <a:pt x="0" y="641"/>
                </a:lnTo>
                <a:lnTo>
                  <a:pt x="3" y="650"/>
                </a:lnTo>
                <a:lnTo>
                  <a:pt x="5" y="659"/>
                </a:lnTo>
                <a:lnTo>
                  <a:pt x="7" y="667"/>
                </a:lnTo>
                <a:lnTo>
                  <a:pt x="12" y="675"/>
                </a:lnTo>
                <a:lnTo>
                  <a:pt x="16" y="683"/>
                </a:lnTo>
                <a:lnTo>
                  <a:pt x="21" y="690"/>
                </a:lnTo>
                <a:lnTo>
                  <a:pt x="26" y="696"/>
                </a:lnTo>
                <a:lnTo>
                  <a:pt x="33" y="702"/>
                </a:lnTo>
                <a:lnTo>
                  <a:pt x="40" y="706"/>
                </a:lnTo>
                <a:lnTo>
                  <a:pt x="48" y="711"/>
                </a:lnTo>
                <a:lnTo>
                  <a:pt x="56" y="716"/>
                </a:lnTo>
                <a:lnTo>
                  <a:pt x="64" y="718"/>
                </a:lnTo>
                <a:lnTo>
                  <a:pt x="73" y="720"/>
                </a:lnTo>
                <a:lnTo>
                  <a:pt x="82" y="722"/>
                </a:lnTo>
                <a:lnTo>
                  <a:pt x="91" y="722"/>
                </a:lnTo>
                <a:lnTo>
                  <a:pt x="100" y="722"/>
                </a:lnTo>
                <a:lnTo>
                  <a:pt x="109" y="720"/>
                </a:lnTo>
                <a:lnTo>
                  <a:pt x="118" y="718"/>
                </a:lnTo>
                <a:lnTo>
                  <a:pt x="126" y="716"/>
                </a:lnTo>
                <a:lnTo>
                  <a:pt x="134" y="711"/>
                </a:lnTo>
                <a:lnTo>
                  <a:pt x="142" y="706"/>
                </a:lnTo>
                <a:lnTo>
                  <a:pt x="148" y="702"/>
                </a:lnTo>
                <a:lnTo>
                  <a:pt x="155" y="696"/>
                </a:lnTo>
                <a:lnTo>
                  <a:pt x="161" y="690"/>
                </a:lnTo>
                <a:lnTo>
                  <a:pt x="165" y="683"/>
                </a:lnTo>
                <a:lnTo>
                  <a:pt x="170" y="675"/>
                </a:lnTo>
                <a:lnTo>
                  <a:pt x="174" y="667"/>
                </a:lnTo>
                <a:lnTo>
                  <a:pt x="177" y="659"/>
                </a:lnTo>
                <a:lnTo>
                  <a:pt x="179" y="650"/>
                </a:lnTo>
                <a:lnTo>
                  <a:pt x="181" y="641"/>
                </a:lnTo>
                <a:lnTo>
                  <a:pt x="181" y="632"/>
                </a:lnTo>
                <a:lnTo>
                  <a:pt x="181" y="623"/>
                </a:lnTo>
                <a:lnTo>
                  <a:pt x="180" y="615"/>
                </a:lnTo>
                <a:lnTo>
                  <a:pt x="178" y="607"/>
                </a:lnTo>
                <a:lnTo>
                  <a:pt x="174" y="599"/>
                </a:lnTo>
                <a:lnTo>
                  <a:pt x="171" y="591"/>
                </a:lnTo>
                <a:lnTo>
                  <a:pt x="168" y="585"/>
                </a:lnTo>
                <a:lnTo>
                  <a:pt x="163" y="578"/>
                </a:lnTo>
                <a:lnTo>
                  <a:pt x="157" y="571"/>
                </a:lnTo>
                <a:lnTo>
                  <a:pt x="305" y="424"/>
                </a:lnTo>
                <a:lnTo>
                  <a:pt x="316" y="430"/>
                </a:lnTo>
                <a:lnTo>
                  <a:pt x="328" y="433"/>
                </a:lnTo>
                <a:lnTo>
                  <a:pt x="314" y="457"/>
                </a:lnTo>
                <a:lnTo>
                  <a:pt x="303" y="483"/>
                </a:lnTo>
                <a:lnTo>
                  <a:pt x="294" y="510"/>
                </a:lnTo>
                <a:lnTo>
                  <a:pt x="286" y="538"/>
                </a:lnTo>
                <a:lnTo>
                  <a:pt x="279" y="568"/>
                </a:lnTo>
                <a:lnTo>
                  <a:pt x="275" y="598"/>
                </a:lnTo>
                <a:lnTo>
                  <a:pt x="273" y="630"/>
                </a:lnTo>
                <a:lnTo>
                  <a:pt x="271" y="662"/>
                </a:lnTo>
                <a:lnTo>
                  <a:pt x="271" y="753"/>
                </a:lnTo>
                <a:lnTo>
                  <a:pt x="226" y="753"/>
                </a:lnTo>
                <a:lnTo>
                  <a:pt x="223" y="753"/>
                </a:lnTo>
                <a:lnTo>
                  <a:pt x="221" y="754"/>
                </a:lnTo>
                <a:lnTo>
                  <a:pt x="218" y="755"/>
                </a:lnTo>
                <a:lnTo>
                  <a:pt x="216" y="757"/>
                </a:lnTo>
                <a:lnTo>
                  <a:pt x="214" y="760"/>
                </a:lnTo>
                <a:lnTo>
                  <a:pt x="213" y="762"/>
                </a:lnTo>
                <a:lnTo>
                  <a:pt x="212" y="764"/>
                </a:lnTo>
                <a:lnTo>
                  <a:pt x="212" y="767"/>
                </a:lnTo>
                <a:lnTo>
                  <a:pt x="212" y="888"/>
                </a:lnTo>
                <a:lnTo>
                  <a:pt x="212" y="891"/>
                </a:lnTo>
                <a:lnTo>
                  <a:pt x="213" y="894"/>
                </a:lnTo>
                <a:lnTo>
                  <a:pt x="214" y="896"/>
                </a:lnTo>
                <a:lnTo>
                  <a:pt x="216" y="898"/>
                </a:lnTo>
                <a:lnTo>
                  <a:pt x="218" y="901"/>
                </a:lnTo>
                <a:lnTo>
                  <a:pt x="221" y="902"/>
                </a:lnTo>
                <a:lnTo>
                  <a:pt x="223" y="903"/>
                </a:lnTo>
                <a:lnTo>
                  <a:pt x="226" y="903"/>
                </a:lnTo>
                <a:lnTo>
                  <a:pt x="347" y="903"/>
                </a:lnTo>
                <a:lnTo>
                  <a:pt x="349" y="903"/>
                </a:lnTo>
                <a:lnTo>
                  <a:pt x="353" y="902"/>
                </a:lnTo>
                <a:lnTo>
                  <a:pt x="355" y="901"/>
                </a:lnTo>
                <a:lnTo>
                  <a:pt x="357" y="898"/>
                </a:lnTo>
                <a:lnTo>
                  <a:pt x="360" y="896"/>
                </a:lnTo>
                <a:lnTo>
                  <a:pt x="361" y="894"/>
                </a:lnTo>
                <a:lnTo>
                  <a:pt x="362" y="891"/>
                </a:lnTo>
                <a:lnTo>
                  <a:pt x="362" y="888"/>
                </a:lnTo>
                <a:lnTo>
                  <a:pt x="362" y="767"/>
                </a:lnTo>
                <a:lnTo>
                  <a:pt x="362" y="764"/>
                </a:lnTo>
                <a:lnTo>
                  <a:pt x="361" y="762"/>
                </a:lnTo>
                <a:lnTo>
                  <a:pt x="360" y="760"/>
                </a:lnTo>
                <a:lnTo>
                  <a:pt x="357" y="757"/>
                </a:lnTo>
                <a:lnTo>
                  <a:pt x="355" y="755"/>
                </a:lnTo>
                <a:lnTo>
                  <a:pt x="353" y="754"/>
                </a:lnTo>
                <a:lnTo>
                  <a:pt x="349" y="753"/>
                </a:lnTo>
                <a:lnTo>
                  <a:pt x="347" y="753"/>
                </a:lnTo>
                <a:lnTo>
                  <a:pt x="302" y="753"/>
                </a:lnTo>
                <a:lnTo>
                  <a:pt x="302" y="662"/>
                </a:lnTo>
                <a:lnTo>
                  <a:pt x="303" y="629"/>
                </a:lnTo>
                <a:lnTo>
                  <a:pt x="305" y="597"/>
                </a:lnTo>
                <a:lnTo>
                  <a:pt x="310" y="566"/>
                </a:lnTo>
                <a:lnTo>
                  <a:pt x="317" y="537"/>
                </a:lnTo>
                <a:lnTo>
                  <a:pt x="326" y="509"/>
                </a:lnTo>
                <a:lnTo>
                  <a:pt x="336" y="482"/>
                </a:lnTo>
                <a:lnTo>
                  <a:pt x="343" y="469"/>
                </a:lnTo>
                <a:lnTo>
                  <a:pt x="348" y="457"/>
                </a:lnTo>
                <a:lnTo>
                  <a:pt x="355" y="446"/>
                </a:lnTo>
                <a:lnTo>
                  <a:pt x="363" y="434"/>
                </a:lnTo>
                <a:lnTo>
                  <a:pt x="373" y="431"/>
                </a:lnTo>
                <a:lnTo>
                  <a:pt x="383" y="426"/>
                </a:lnTo>
                <a:lnTo>
                  <a:pt x="393" y="420"/>
                </a:lnTo>
                <a:lnTo>
                  <a:pt x="401" y="413"/>
                </a:lnTo>
                <a:lnTo>
                  <a:pt x="408" y="404"/>
                </a:lnTo>
                <a:lnTo>
                  <a:pt x="414" y="395"/>
                </a:lnTo>
                <a:lnTo>
                  <a:pt x="418" y="383"/>
                </a:lnTo>
                <a:lnTo>
                  <a:pt x="421" y="372"/>
                </a:lnTo>
                <a:lnTo>
                  <a:pt x="433" y="364"/>
                </a:lnTo>
                <a:lnTo>
                  <a:pt x="445" y="356"/>
                </a:lnTo>
                <a:lnTo>
                  <a:pt x="458" y="348"/>
                </a:lnTo>
                <a:lnTo>
                  <a:pt x="471" y="342"/>
                </a:lnTo>
                <a:lnTo>
                  <a:pt x="485" y="335"/>
                </a:lnTo>
                <a:lnTo>
                  <a:pt x="498" y="329"/>
                </a:lnTo>
                <a:lnTo>
                  <a:pt x="513" y="324"/>
                </a:lnTo>
                <a:lnTo>
                  <a:pt x="529" y="319"/>
                </a:lnTo>
                <a:lnTo>
                  <a:pt x="544" y="315"/>
                </a:lnTo>
                <a:lnTo>
                  <a:pt x="559" y="311"/>
                </a:lnTo>
                <a:lnTo>
                  <a:pt x="576" y="308"/>
                </a:lnTo>
                <a:lnTo>
                  <a:pt x="593" y="306"/>
                </a:lnTo>
                <a:lnTo>
                  <a:pt x="610" y="303"/>
                </a:lnTo>
                <a:lnTo>
                  <a:pt x="627" y="302"/>
                </a:lnTo>
                <a:lnTo>
                  <a:pt x="645" y="301"/>
                </a:lnTo>
                <a:lnTo>
                  <a:pt x="663" y="301"/>
                </a:lnTo>
                <a:lnTo>
                  <a:pt x="754" y="301"/>
                </a:lnTo>
                <a:lnTo>
                  <a:pt x="754" y="346"/>
                </a:lnTo>
                <a:lnTo>
                  <a:pt x="754" y="348"/>
                </a:lnTo>
                <a:lnTo>
                  <a:pt x="755" y="352"/>
                </a:lnTo>
                <a:lnTo>
                  <a:pt x="756" y="354"/>
                </a:lnTo>
                <a:lnTo>
                  <a:pt x="758" y="356"/>
                </a:lnTo>
                <a:lnTo>
                  <a:pt x="761" y="359"/>
                </a:lnTo>
                <a:lnTo>
                  <a:pt x="763" y="360"/>
                </a:lnTo>
                <a:lnTo>
                  <a:pt x="765" y="361"/>
                </a:lnTo>
                <a:lnTo>
                  <a:pt x="768" y="361"/>
                </a:lnTo>
                <a:lnTo>
                  <a:pt x="889" y="361"/>
                </a:lnTo>
                <a:lnTo>
                  <a:pt x="892" y="361"/>
                </a:lnTo>
                <a:lnTo>
                  <a:pt x="895" y="360"/>
                </a:lnTo>
                <a:lnTo>
                  <a:pt x="897" y="359"/>
                </a:lnTo>
                <a:lnTo>
                  <a:pt x="899" y="356"/>
                </a:lnTo>
                <a:lnTo>
                  <a:pt x="902" y="354"/>
                </a:lnTo>
                <a:lnTo>
                  <a:pt x="903" y="352"/>
                </a:lnTo>
                <a:lnTo>
                  <a:pt x="904" y="348"/>
                </a:lnTo>
                <a:lnTo>
                  <a:pt x="904" y="346"/>
                </a:lnTo>
                <a:lnTo>
                  <a:pt x="904" y="225"/>
                </a:lnTo>
                <a:lnTo>
                  <a:pt x="904" y="222"/>
                </a:lnTo>
                <a:lnTo>
                  <a:pt x="903" y="220"/>
                </a:lnTo>
                <a:lnTo>
                  <a:pt x="902" y="217"/>
                </a:lnTo>
                <a:lnTo>
                  <a:pt x="899" y="215"/>
                </a:lnTo>
                <a:lnTo>
                  <a:pt x="897" y="213"/>
                </a:lnTo>
                <a:lnTo>
                  <a:pt x="895" y="212"/>
                </a:lnTo>
                <a:lnTo>
                  <a:pt x="892" y="211"/>
                </a:lnTo>
                <a:lnTo>
                  <a:pt x="889" y="2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6" name="Group 35" descr="Icon of human being and gear.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e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9" name="Group 38" descr="Icon of gears. ">
            <a:extLst>
              <a:ext uri="{FF2B5EF4-FFF2-40B4-BE49-F238E27FC236}">
                <a16:creationId xmlns:a16="http://schemas.microsoft.com/office/drawing/2014/main" id="{5BC0E3F0-447D-4721-AB1F-C8243BA36671}"/>
              </a:ext>
            </a:extLst>
          </p:cNvPr>
          <p:cNvGrpSpPr/>
          <p:nvPr/>
        </p:nvGrpSpPr>
        <p:grpSpPr>
          <a:xfrm>
            <a:off x="4717582" y="5353558"/>
            <a:ext cx="343837" cy="343837"/>
            <a:chOff x="7613650" y="1387475"/>
            <a:chExt cx="284163" cy="284163"/>
          </a:xfrm>
          <a:solidFill>
            <a:schemeClr val="bg1"/>
          </a:solidFill>
        </p:grpSpPr>
        <p:sp>
          <p:nvSpPr>
            <p:cNvPr id="40" name="Freeform 4359">
              <a:extLst>
                <a:ext uri="{FF2B5EF4-FFF2-40B4-BE49-F238E27FC236}">
                  <a16:creationId xmlns:a16="http://schemas.microsoft.com/office/drawing/2014/main" id="{351831F3-9830-4A23-8B34-11A3FCCA02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360">
              <a:extLst>
                <a:ext uri="{FF2B5EF4-FFF2-40B4-BE49-F238E27FC236}">
                  <a16:creationId xmlns:a16="http://schemas.microsoft.com/office/drawing/2014/main" id="{CDB8F87B-81A2-480F-ADA8-BFB5FD890A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2" name="Freeform 4346" descr="Icon of box and whisker chart. ">
            <a:extLst>
              <a:ext uri="{FF2B5EF4-FFF2-40B4-BE49-F238E27FC236}">
                <a16:creationId xmlns:a16="http://schemas.microsoft.com/office/drawing/2014/main" id="{D131817A-5B27-4718-8BAC-45C9CEDA45D9}"/>
              </a:ext>
            </a:extLst>
          </p:cNvPr>
          <p:cNvSpPr>
            <a:spLocks noEditPoints="1"/>
          </p:cNvSpPr>
          <p:nvPr/>
        </p:nvSpPr>
        <p:spPr bwMode="auto">
          <a:xfrm>
            <a:off x="3967321" y="3532346"/>
            <a:ext cx="345758" cy="345758"/>
          </a:xfrm>
          <a:custGeom>
            <a:avLst/>
            <a:gdLst>
              <a:gd name="T0" fmla="*/ 706 w 898"/>
              <a:gd name="T1" fmla="*/ 479 h 898"/>
              <a:gd name="T2" fmla="*/ 652 w 898"/>
              <a:gd name="T3" fmla="*/ 556 h 898"/>
              <a:gd name="T4" fmla="*/ 632 w 898"/>
              <a:gd name="T5" fmla="*/ 551 h 898"/>
              <a:gd name="T6" fmla="*/ 576 w 898"/>
              <a:gd name="T7" fmla="*/ 477 h 898"/>
              <a:gd name="T8" fmla="*/ 571 w 898"/>
              <a:gd name="T9" fmla="*/ 398 h 898"/>
              <a:gd name="T10" fmla="*/ 628 w 898"/>
              <a:gd name="T11" fmla="*/ 129 h 898"/>
              <a:gd name="T12" fmla="*/ 643 w 898"/>
              <a:gd name="T13" fmla="*/ 114 h 898"/>
              <a:gd name="T14" fmla="*/ 658 w 898"/>
              <a:gd name="T15" fmla="*/ 129 h 898"/>
              <a:gd name="T16" fmla="*/ 717 w 898"/>
              <a:gd name="T17" fmla="*/ 398 h 898"/>
              <a:gd name="T18" fmla="*/ 621 w 898"/>
              <a:gd name="T19" fmla="*/ 758 h 898"/>
              <a:gd name="T20" fmla="*/ 589 w 898"/>
              <a:gd name="T21" fmla="*/ 727 h 898"/>
              <a:gd name="T22" fmla="*/ 589 w 898"/>
              <a:gd name="T23" fmla="*/ 680 h 898"/>
              <a:gd name="T24" fmla="*/ 621 w 898"/>
              <a:gd name="T25" fmla="*/ 648 h 898"/>
              <a:gd name="T26" fmla="*/ 667 w 898"/>
              <a:gd name="T27" fmla="*/ 648 h 898"/>
              <a:gd name="T28" fmla="*/ 699 w 898"/>
              <a:gd name="T29" fmla="*/ 680 h 898"/>
              <a:gd name="T30" fmla="*/ 699 w 898"/>
              <a:gd name="T31" fmla="*/ 727 h 898"/>
              <a:gd name="T32" fmla="*/ 667 w 898"/>
              <a:gd name="T33" fmla="*/ 758 h 898"/>
              <a:gd name="T34" fmla="*/ 536 w 898"/>
              <a:gd name="T35" fmla="*/ 294 h 898"/>
              <a:gd name="T36" fmla="*/ 479 w 898"/>
              <a:gd name="T37" fmla="*/ 546 h 898"/>
              <a:gd name="T38" fmla="*/ 461 w 898"/>
              <a:gd name="T39" fmla="*/ 558 h 898"/>
              <a:gd name="T40" fmla="*/ 450 w 898"/>
              <a:gd name="T41" fmla="*/ 299 h 898"/>
              <a:gd name="T42" fmla="*/ 390 w 898"/>
              <a:gd name="T43" fmla="*/ 287 h 898"/>
              <a:gd name="T44" fmla="*/ 398 w 898"/>
              <a:gd name="T45" fmla="*/ 211 h 898"/>
              <a:gd name="T46" fmla="*/ 454 w 898"/>
              <a:gd name="T47" fmla="*/ 118 h 898"/>
              <a:gd name="T48" fmla="*/ 475 w 898"/>
              <a:gd name="T49" fmla="*/ 118 h 898"/>
              <a:gd name="T50" fmla="*/ 530 w 898"/>
              <a:gd name="T51" fmla="*/ 211 h 898"/>
              <a:gd name="T52" fmla="*/ 465 w 898"/>
              <a:gd name="T53" fmla="*/ 763 h 898"/>
              <a:gd name="T54" fmla="*/ 422 w 898"/>
              <a:gd name="T55" fmla="*/ 745 h 898"/>
              <a:gd name="T56" fmla="*/ 405 w 898"/>
              <a:gd name="T57" fmla="*/ 703 h 898"/>
              <a:gd name="T58" fmla="*/ 422 w 898"/>
              <a:gd name="T59" fmla="*/ 661 h 898"/>
              <a:gd name="T60" fmla="*/ 465 w 898"/>
              <a:gd name="T61" fmla="*/ 643 h 898"/>
              <a:gd name="T62" fmla="*/ 506 w 898"/>
              <a:gd name="T63" fmla="*/ 661 h 898"/>
              <a:gd name="T64" fmla="*/ 525 w 898"/>
              <a:gd name="T65" fmla="*/ 703 h 898"/>
              <a:gd name="T66" fmla="*/ 506 w 898"/>
              <a:gd name="T67" fmla="*/ 745 h 898"/>
              <a:gd name="T68" fmla="*/ 465 w 898"/>
              <a:gd name="T69" fmla="*/ 763 h 898"/>
              <a:gd name="T70" fmla="*/ 318 w 898"/>
              <a:gd name="T71" fmla="*/ 419 h 898"/>
              <a:gd name="T72" fmla="*/ 263 w 898"/>
              <a:gd name="T73" fmla="*/ 556 h 898"/>
              <a:gd name="T74" fmla="*/ 242 w 898"/>
              <a:gd name="T75" fmla="*/ 551 h 898"/>
              <a:gd name="T76" fmla="*/ 186 w 898"/>
              <a:gd name="T77" fmla="*/ 417 h 898"/>
              <a:gd name="T78" fmla="*/ 181 w 898"/>
              <a:gd name="T79" fmla="*/ 339 h 898"/>
              <a:gd name="T80" fmla="*/ 240 w 898"/>
              <a:gd name="T81" fmla="*/ 129 h 898"/>
              <a:gd name="T82" fmla="*/ 255 w 898"/>
              <a:gd name="T83" fmla="*/ 114 h 898"/>
              <a:gd name="T84" fmla="*/ 270 w 898"/>
              <a:gd name="T85" fmla="*/ 129 h 898"/>
              <a:gd name="T86" fmla="*/ 329 w 898"/>
              <a:gd name="T87" fmla="*/ 339 h 898"/>
              <a:gd name="T88" fmla="*/ 231 w 898"/>
              <a:gd name="T89" fmla="*/ 758 h 898"/>
              <a:gd name="T90" fmla="*/ 200 w 898"/>
              <a:gd name="T91" fmla="*/ 727 h 898"/>
              <a:gd name="T92" fmla="*/ 200 w 898"/>
              <a:gd name="T93" fmla="*/ 680 h 898"/>
              <a:gd name="T94" fmla="*/ 231 w 898"/>
              <a:gd name="T95" fmla="*/ 648 h 898"/>
              <a:gd name="T96" fmla="*/ 278 w 898"/>
              <a:gd name="T97" fmla="*/ 648 h 898"/>
              <a:gd name="T98" fmla="*/ 311 w 898"/>
              <a:gd name="T99" fmla="*/ 680 h 898"/>
              <a:gd name="T100" fmla="*/ 311 w 898"/>
              <a:gd name="T101" fmla="*/ 727 h 898"/>
              <a:gd name="T102" fmla="*/ 278 w 898"/>
              <a:gd name="T103" fmla="*/ 758 h 898"/>
              <a:gd name="T104" fmla="*/ 10 w 898"/>
              <a:gd name="T105" fmla="*/ 2 h 898"/>
              <a:gd name="T106" fmla="*/ 1 w 898"/>
              <a:gd name="T107" fmla="*/ 886 h 898"/>
              <a:gd name="T108" fmla="*/ 883 w 898"/>
              <a:gd name="T109" fmla="*/ 898 h 898"/>
              <a:gd name="T110" fmla="*/ 898 w 898"/>
              <a:gd name="T111" fmla="*/ 883 h 898"/>
              <a:gd name="T112" fmla="*/ 886 w 898"/>
              <a:gd name="T113" fmla="*/ 0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8" h="898">
                <a:moveTo>
                  <a:pt x="718" y="464"/>
                </a:moveTo>
                <a:lnTo>
                  <a:pt x="718" y="467"/>
                </a:lnTo>
                <a:lnTo>
                  <a:pt x="717" y="470"/>
                </a:lnTo>
                <a:lnTo>
                  <a:pt x="716" y="472"/>
                </a:lnTo>
                <a:lnTo>
                  <a:pt x="714" y="474"/>
                </a:lnTo>
                <a:lnTo>
                  <a:pt x="712" y="477"/>
                </a:lnTo>
                <a:lnTo>
                  <a:pt x="710" y="478"/>
                </a:lnTo>
                <a:lnTo>
                  <a:pt x="706" y="479"/>
                </a:lnTo>
                <a:lnTo>
                  <a:pt x="703" y="479"/>
                </a:lnTo>
                <a:lnTo>
                  <a:pt x="658" y="479"/>
                </a:lnTo>
                <a:lnTo>
                  <a:pt x="658" y="543"/>
                </a:lnTo>
                <a:lnTo>
                  <a:pt x="658" y="546"/>
                </a:lnTo>
                <a:lnTo>
                  <a:pt x="657" y="549"/>
                </a:lnTo>
                <a:lnTo>
                  <a:pt x="656" y="551"/>
                </a:lnTo>
                <a:lnTo>
                  <a:pt x="654" y="554"/>
                </a:lnTo>
                <a:lnTo>
                  <a:pt x="652" y="556"/>
                </a:lnTo>
                <a:lnTo>
                  <a:pt x="650" y="557"/>
                </a:lnTo>
                <a:lnTo>
                  <a:pt x="647" y="558"/>
                </a:lnTo>
                <a:lnTo>
                  <a:pt x="643" y="558"/>
                </a:lnTo>
                <a:lnTo>
                  <a:pt x="641" y="558"/>
                </a:lnTo>
                <a:lnTo>
                  <a:pt x="638" y="557"/>
                </a:lnTo>
                <a:lnTo>
                  <a:pt x="636" y="556"/>
                </a:lnTo>
                <a:lnTo>
                  <a:pt x="634" y="554"/>
                </a:lnTo>
                <a:lnTo>
                  <a:pt x="632" y="551"/>
                </a:lnTo>
                <a:lnTo>
                  <a:pt x="631" y="549"/>
                </a:lnTo>
                <a:lnTo>
                  <a:pt x="629" y="546"/>
                </a:lnTo>
                <a:lnTo>
                  <a:pt x="628" y="543"/>
                </a:lnTo>
                <a:lnTo>
                  <a:pt x="628" y="479"/>
                </a:lnTo>
                <a:lnTo>
                  <a:pt x="583" y="479"/>
                </a:lnTo>
                <a:lnTo>
                  <a:pt x="581" y="479"/>
                </a:lnTo>
                <a:lnTo>
                  <a:pt x="578" y="478"/>
                </a:lnTo>
                <a:lnTo>
                  <a:pt x="576" y="477"/>
                </a:lnTo>
                <a:lnTo>
                  <a:pt x="574" y="474"/>
                </a:lnTo>
                <a:lnTo>
                  <a:pt x="572" y="472"/>
                </a:lnTo>
                <a:lnTo>
                  <a:pt x="571" y="470"/>
                </a:lnTo>
                <a:lnTo>
                  <a:pt x="570" y="467"/>
                </a:lnTo>
                <a:lnTo>
                  <a:pt x="570" y="464"/>
                </a:lnTo>
                <a:lnTo>
                  <a:pt x="570" y="404"/>
                </a:lnTo>
                <a:lnTo>
                  <a:pt x="570" y="402"/>
                </a:lnTo>
                <a:lnTo>
                  <a:pt x="571" y="398"/>
                </a:lnTo>
                <a:lnTo>
                  <a:pt x="572" y="396"/>
                </a:lnTo>
                <a:lnTo>
                  <a:pt x="574" y="394"/>
                </a:lnTo>
                <a:lnTo>
                  <a:pt x="576" y="392"/>
                </a:lnTo>
                <a:lnTo>
                  <a:pt x="578" y="391"/>
                </a:lnTo>
                <a:lnTo>
                  <a:pt x="581" y="390"/>
                </a:lnTo>
                <a:lnTo>
                  <a:pt x="583" y="389"/>
                </a:lnTo>
                <a:lnTo>
                  <a:pt x="628" y="389"/>
                </a:lnTo>
                <a:lnTo>
                  <a:pt x="628" y="129"/>
                </a:lnTo>
                <a:lnTo>
                  <a:pt x="629" y="126"/>
                </a:lnTo>
                <a:lnTo>
                  <a:pt x="631" y="123"/>
                </a:lnTo>
                <a:lnTo>
                  <a:pt x="632" y="121"/>
                </a:lnTo>
                <a:lnTo>
                  <a:pt x="634" y="118"/>
                </a:lnTo>
                <a:lnTo>
                  <a:pt x="636" y="117"/>
                </a:lnTo>
                <a:lnTo>
                  <a:pt x="638" y="115"/>
                </a:lnTo>
                <a:lnTo>
                  <a:pt x="641" y="114"/>
                </a:lnTo>
                <a:lnTo>
                  <a:pt x="643" y="114"/>
                </a:lnTo>
                <a:lnTo>
                  <a:pt x="647" y="114"/>
                </a:lnTo>
                <a:lnTo>
                  <a:pt x="650" y="115"/>
                </a:lnTo>
                <a:lnTo>
                  <a:pt x="652" y="117"/>
                </a:lnTo>
                <a:lnTo>
                  <a:pt x="654" y="118"/>
                </a:lnTo>
                <a:lnTo>
                  <a:pt x="656" y="121"/>
                </a:lnTo>
                <a:lnTo>
                  <a:pt x="657" y="123"/>
                </a:lnTo>
                <a:lnTo>
                  <a:pt x="658" y="127"/>
                </a:lnTo>
                <a:lnTo>
                  <a:pt x="658" y="129"/>
                </a:lnTo>
                <a:lnTo>
                  <a:pt x="658" y="389"/>
                </a:lnTo>
                <a:lnTo>
                  <a:pt x="703" y="389"/>
                </a:lnTo>
                <a:lnTo>
                  <a:pt x="706" y="390"/>
                </a:lnTo>
                <a:lnTo>
                  <a:pt x="710" y="391"/>
                </a:lnTo>
                <a:lnTo>
                  <a:pt x="712" y="392"/>
                </a:lnTo>
                <a:lnTo>
                  <a:pt x="714" y="394"/>
                </a:lnTo>
                <a:lnTo>
                  <a:pt x="716" y="396"/>
                </a:lnTo>
                <a:lnTo>
                  <a:pt x="717" y="398"/>
                </a:lnTo>
                <a:lnTo>
                  <a:pt x="718" y="402"/>
                </a:lnTo>
                <a:lnTo>
                  <a:pt x="718" y="404"/>
                </a:lnTo>
                <a:lnTo>
                  <a:pt x="718" y="464"/>
                </a:lnTo>
                <a:close/>
                <a:moveTo>
                  <a:pt x="643" y="763"/>
                </a:moveTo>
                <a:lnTo>
                  <a:pt x="638" y="762"/>
                </a:lnTo>
                <a:lnTo>
                  <a:pt x="632" y="762"/>
                </a:lnTo>
                <a:lnTo>
                  <a:pt x="626" y="760"/>
                </a:lnTo>
                <a:lnTo>
                  <a:pt x="621" y="758"/>
                </a:lnTo>
                <a:lnTo>
                  <a:pt x="616" y="756"/>
                </a:lnTo>
                <a:lnTo>
                  <a:pt x="610" y="753"/>
                </a:lnTo>
                <a:lnTo>
                  <a:pt x="606" y="749"/>
                </a:lnTo>
                <a:lnTo>
                  <a:pt x="602" y="745"/>
                </a:lnTo>
                <a:lnTo>
                  <a:pt x="597" y="741"/>
                </a:lnTo>
                <a:lnTo>
                  <a:pt x="594" y="737"/>
                </a:lnTo>
                <a:lnTo>
                  <a:pt x="591" y="731"/>
                </a:lnTo>
                <a:lnTo>
                  <a:pt x="589" y="727"/>
                </a:lnTo>
                <a:lnTo>
                  <a:pt x="587" y="720"/>
                </a:lnTo>
                <a:lnTo>
                  <a:pt x="586" y="715"/>
                </a:lnTo>
                <a:lnTo>
                  <a:pt x="584" y="710"/>
                </a:lnTo>
                <a:lnTo>
                  <a:pt x="583" y="703"/>
                </a:lnTo>
                <a:lnTo>
                  <a:pt x="584" y="697"/>
                </a:lnTo>
                <a:lnTo>
                  <a:pt x="586" y="692"/>
                </a:lnTo>
                <a:lnTo>
                  <a:pt x="587" y="685"/>
                </a:lnTo>
                <a:lnTo>
                  <a:pt x="589" y="680"/>
                </a:lnTo>
                <a:lnTo>
                  <a:pt x="591" y="674"/>
                </a:lnTo>
                <a:lnTo>
                  <a:pt x="594" y="670"/>
                </a:lnTo>
                <a:lnTo>
                  <a:pt x="597" y="665"/>
                </a:lnTo>
                <a:lnTo>
                  <a:pt x="602" y="661"/>
                </a:lnTo>
                <a:lnTo>
                  <a:pt x="606" y="657"/>
                </a:lnTo>
                <a:lnTo>
                  <a:pt x="610" y="653"/>
                </a:lnTo>
                <a:lnTo>
                  <a:pt x="616" y="651"/>
                </a:lnTo>
                <a:lnTo>
                  <a:pt x="621" y="648"/>
                </a:lnTo>
                <a:lnTo>
                  <a:pt x="626" y="646"/>
                </a:lnTo>
                <a:lnTo>
                  <a:pt x="632" y="645"/>
                </a:lnTo>
                <a:lnTo>
                  <a:pt x="638" y="643"/>
                </a:lnTo>
                <a:lnTo>
                  <a:pt x="643" y="643"/>
                </a:lnTo>
                <a:lnTo>
                  <a:pt x="650" y="643"/>
                </a:lnTo>
                <a:lnTo>
                  <a:pt x="656" y="645"/>
                </a:lnTo>
                <a:lnTo>
                  <a:pt x="662" y="646"/>
                </a:lnTo>
                <a:lnTo>
                  <a:pt x="667" y="648"/>
                </a:lnTo>
                <a:lnTo>
                  <a:pt x="672" y="651"/>
                </a:lnTo>
                <a:lnTo>
                  <a:pt x="678" y="653"/>
                </a:lnTo>
                <a:lnTo>
                  <a:pt x="682" y="657"/>
                </a:lnTo>
                <a:lnTo>
                  <a:pt x="686" y="661"/>
                </a:lnTo>
                <a:lnTo>
                  <a:pt x="690" y="665"/>
                </a:lnTo>
                <a:lnTo>
                  <a:pt x="694" y="670"/>
                </a:lnTo>
                <a:lnTo>
                  <a:pt x="697" y="674"/>
                </a:lnTo>
                <a:lnTo>
                  <a:pt x="699" y="680"/>
                </a:lnTo>
                <a:lnTo>
                  <a:pt x="701" y="685"/>
                </a:lnTo>
                <a:lnTo>
                  <a:pt x="702" y="692"/>
                </a:lnTo>
                <a:lnTo>
                  <a:pt x="703" y="697"/>
                </a:lnTo>
                <a:lnTo>
                  <a:pt x="703" y="703"/>
                </a:lnTo>
                <a:lnTo>
                  <a:pt x="703" y="710"/>
                </a:lnTo>
                <a:lnTo>
                  <a:pt x="702" y="715"/>
                </a:lnTo>
                <a:lnTo>
                  <a:pt x="701" y="720"/>
                </a:lnTo>
                <a:lnTo>
                  <a:pt x="699" y="727"/>
                </a:lnTo>
                <a:lnTo>
                  <a:pt x="697" y="731"/>
                </a:lnTo>
                <a:lnTo>
                  <a:pt x="694" y="737"/>
                </a:lnTo>
                <a:lnTo>
                  <a:pt x="690" y="741"/>
                </a:lnTo>
                <a:lnTo>
                  <a:pt x="686" y="745"/>
                </a:lnTo>
                <a:lnTo>
                  <a:pt x="682" y="749"/>
                </a:lnTo>
                <a:lnTo>
                  <a:pt x="678" y="753"/>
                </a:lnTo>
                <a:lnTo>
                  <a:pt x="672" y="756"/>
                </a:lnTo>
                <a:lnTo>
                  <a:pt x="667" y="758"/>
                </a:lnTo>
                <a:lnTo>
                  <a:pt x="662" y="760"/>
                </a:lnTo>
                <a:lnTo>
                  <a:pt x="656" y="762"/>
                </a:lnTo>
                <a:lnTo>
                  <a:pt x="650" y="762"/>
                </a:lnTo>
                <a:lnTo>
                  <a:pt x="643" y="763"/>
                </a:lnTo>
                <a:close/>
                <a:moveTo>
                  <a:pt x="540" y="284"/>
                </a:moveTo>
                <a:lnTo>
                  <a:pt x="538" y="287"/>
                </a:lnTo>
                <a:lnTo>
                  <a:pt x="537" y="290"/>
                </a:lnTo>
                <a:lnTo>
                  <a:pt x="536" y="294"/>
                </a:lnTo>
                <a:lnTo>
                  <a:pt x="534" y="296"/>
                </a:lnTo>
                <a:lnTo>
                  <a:pt x="532" y="297"/>
                </a:lnTo>
                <a:lnTo>
                  <a:pt x="530" y="298"/>
                </a:lnTo>
                <a:lnTo>
                  <a:pt x="527" y="299"/>
                </a:lnTo>
                <a:lnTo>
                  <a:pt x="525" y="299"/>
                </a:lnTo>
                <a:lnTo>
                  <a:pt x="480" y="299"/>
                </a:lnTo>
                <a:lnTo>
                  <a:pt x="480" y="543"/>
                </a:lnTo>
                <a:lnTo>
                  <a:pt x="479" y="546"/>
                </a:lnTo>
                <a:lnTo>
                  <a:pt x="479" y="549"/>
                </a:lnTo>
                <a:lnTo>
                  <a:pt x="476" y="551"/>
                </a:lnTo>
                <a:lnTo>
                  <a:pt x="475" y="554"/>
                </a:lnTo>
                <a:lnTo>
                  <a:pt x="472" y="556"/>
                </a:lnTo>
                <a:lnTo>
                  <a:pt x="470" y="557"/>
                </a:lnTo>
                <a:lnTo>
                  <a:pt x="467" y="558"/>
                </a:lnTo>
                <a:lnTo>
                  <a:pt x="465" y="558"/>
                </a:lnTo>
                <a:lnTo>
                  <a:pt x="461" y="558"/>
                </a:lnTo>
                <a:lnTo>
                  <a:pt x="458" y="557"/>
                </a:lnTo>
                <a:lnTo>
                  <a:pt x="456" y="556"/>
                </a:lnTo>
                <a:lnTo>
                  <a:pt x="454" y="554"/>
                </a:lnTo>
                <a:lnTo>
                  <a:pt x="452" y="551"/>
                </a:lnTo>
                <a:lnTo>
                  <a:pt x="451" y="549"/>
                </a:lnTo>
                <a:lnTo>
                  <a:pt x="450" y="546"/>
                </a:lnTo>
                <a:lnTo>
                  <a:pt x="450" y="543"/>
                </a:lnTo>
                <a:lnTo>
                  <a:pt x="450" y="299"/>
                </a:lnTo>
                <a:lnTo>
                  <a:pt x="405" y="299"/>
                </a:lnTo>
                <a:lnTo>
                  <a:pt x="402" y="299"/>
                </a:lnTo>
                <a:lnTo>
                  <a:pt x="398" y="298"/>
                </a:lnTo>
                <a:lnTo>
                  <a:pt x="396" y="297"/>
                </a:lnTo>
                <a:lnTo>
                  <a:pt x="394" y="296"/>
                </a:lnTo>
                <a:lnTo>
                  <a:pt x="392" y="294"/>
                </a:lnTo>
                <a:lnTo>
                  <a:pt x="391" y="290"/>
                </a:lnTo>
                <a:lnTo>
                  <a:pt x="390" y="287"/>
                </a:lnTo>
                <a:lnTo>
                  <a:pt x="390" y="284"/>
                </a:lnTo>
                <a:lnTo>
                  <a:pt x="390" y="225"/>
                </a:lnTo>
                <a:lnTo>
                  <a:pt x="390" y="222"/>
                </a:lnTo>
                <a:lnTo>
                  <a:pt x="391" y="219"/>
                </a:lnTo>
                <a:lnTo>
                  <a:pt x="392" y="217"/>
                </a:lnTo>
                <a:lnTo>
                  <a:pt x="394" y="214"/>
                </a:lnTo>
                <a:lnTo>
                  <a:pt x="396" y="212"/>
                </a:lnTo>
                <a:lnTo>
                  <a:pt x="398" y="211"/>
                </a:lnTo>
                <a:lnTo>
                  <a:pt x="402" y="210"/>
                </a:lnTo>
                <a:lnTo>
                  <a:pt x="405" y="210"/>
                </a:lnTo>
                <a:lnTo>
                  <a:pt x="450" y="210"/>
                </a:lnTo>
                <a:lnTo>
                  <a:pt x="450" y="129"/>
                </a:lnTo>
                <a:lnTo>
                  <a:pt x="450" y="126"/>
                </a:lnTo>
                <a:lnTo>
                  <a:pt x="451" y="123"/>
                </a:lnTo>
                <a:lnTo>
                  <a:pt x="452" y="121"/>
                </a:lnTo>
                <a:lnTo>
                  <a:pt x="454" y="118"/>
                </a:lnTo>
                <a:lnTo>
                  <a:pt x="456" y="117"/>
                </a:lnTo>
                <a:lnTo>
                  <a:pt x="458" y="115"/>
                </a:lnTo>
                <a:lnTo>
                  <a:pt x="461" y="114"/>
                </a:lnTo>
                <a:lnTo>
                  <a:pt x="465" y="114"/>
                </a:lnTo>
                <a:lnTo>
                  <a:pt x="467" y="114"/>
                </a:lnTo>
                <a:lnTo>
                  <a:pt x="470" y="115"/>
                </a:lnTo>
                <a:lnTo>
                  <a:pt x="472" y="117"/>
                </a:lnTo>
                <a:lnTo>
                  <a:pt x="475" y="118"/>
                </a:lnTo>
                <a:lnTo>
                  <a:pt x="476" y="121"/>
                </a:lnTo>
                <a:lnTo>
                  <a:pt x="479" y="123"/>
                </a:lnTo>
                <a:lnTo>
                  <a:pt x="479" y="127"/>
                </a:lnTo>
                <a:lnTo>
                  <a:pt x="480" y="129"/>
                </a:lnTo>
                <a:lnTo>
                  <a:pt x="480" y="210"/>
                </a:lnTo>
                <a:lnTo>
                  <a:pt x="525" y="210"/>
                </a:lnTo>
                <a:lnTo>
                  <a:pt x="527" y="210"/>
                </a:lnTo>
                <a:lnTo>
                  <a:pt x="530" y="211"/>
                </a:lnTo>
                <a:lnTo>
                  <a:pt x="532" y="212"/>
                </a:lnTo>
                <a:lnTo>
                  <a:pt x="534" y="214"/>
                </a:lnTo>
                <a:lnTo>
                  <a:pt x="536" y="217"/>
                </a:lnTo>
                <a:lnTo>
                  <a:pt x="537" y="219"/>
                </a:lnTo>
                <a:lnTo>
                  <a:pt x="538" y="222"/>
                </a:lnTo>
                <a:lnTo>
                  <a:pt x="540" y="225"/>
                </a:lnTo>
                <a:lnTo>
                  <a:pt x="540" y="284"/>
                </a:lnTo>
                <a:close/>
                <a:moveTo>
                  <a:pt x="465" y="763"/>
                </a:moveTo>
                <a:lnTo>
                  <a:pt x="458" y="762"/>
                </a:lnTo>
                <a:lnTo>
                  <a:pt x="452" y="762"/>
                </a:lnTo>
                <a:lnTo>
                  <a:pt x="446" y="760"/>
                </a:lnTo>
                <a:lnTo>
                  <a:pt x="441" y="758"/>
                </a:lnTo>
                <a:lnTo>
                  <a:pt x="436" y="756"/>
                </a:lnTo>
                <a:lnTo>
                  <a:pt x="430" y="753"/>
                </a:lnTo>
                <a:lnTo>
                  <a:pt x="426" y="749"/>
                </a:lnTo>
                <a:lnTo>
                  <a:pt x="422" y="745"/>
                </a:lnTo>
                <a:lnTo>
                  <a:pt x="419" y="741"/>
                </a:lnTo>
                <a:lnTo>
                  <a:pt x="414" y="737"/>
                </a:lnTo>
                <a:lnTo>
                  <a:pt x="412" y="731"/>
                </a:lnTo>
                <a:lnTo>
                  <a:pt x="409" y="727"/>
                </a:lnTo>
                <a:lnTo>
                  <a:pt x="407" y="720"/>
                </a:lnTo>
                <a:lnTo>
                  <a:pt x="406" y="715"/>
                </a:lnTo>
                <a:lnTo>
                  <a:pt x="405" y="710"/>
                </a:lnTo>
                <a:lnTo>
                  <a:pt x="405" y="703"/>
                </a:lnTo>
                <a:lnTo>
                  <a:pt x="405" y="697"/>
                </a:lnTo>
                <a:lnTo>
                  <a:pt x="406" y="692"/>
                </a:lnTo>
                <a:lnTo>
                  <a:pt x="407" y="685"/>
                </a:lnTo>
                <a:lnTo>
                  <a:pt x="409" y="680"/>
                </a:lnTo>
                <a:lnTo>
                  <a:pt x="412" y="674"/>
                </a:lnTo>
                <a:lnTo>
                  <a:pt x="414" y="670"/>
                </a:lnTo>
                <a:lnTo>
                  <a:pt x="419" y="665"/>
                </a:lnTo>
                <a:lnTo>
                  <a:pt x="422" y="661"/>
                </a:lnTo>
                <a:lnTo>
                  <a:pt x="426" y="657"/>
                </a:lnTo>
                <a:lnTo>
                  <a:pt x="430" y="653"/>
                </a:lnTo>
                <a:lnTo>
                  <a:pt x="436" y="651"/>
                </a:lnTo>
                <a:lnTo>
                  <a:pt x="441" y="648"/>
                </a:lnTo>
                <a:lnTo>
                  <a:pt x="446" y="646"/>
                </a:lnTo>
                <a:lnTo>
                  <a:pt x="452" y="645"/>
                </a:lnTo>
                <a:lnTo>
                  <a:pt x="458" y="643"/>
                </a:lnTo>
                <a:lnTo>
                  <a:pt x="465" y="643"/>
                </a:lnTo>
                <a:lnTo>
                  <a:pt x="470" y="643"/>
                </a:lnTo>
                <a:lnTo>
                  <a:pt x="476" y="645"/>
                </a:lnTo>
                <a:lnTo>
                  <a:pt x="482" y="646"/>
                </a:lnTo>
                <a:lnTo>
                  <a:pt x="487" y="648"/>
                </a:lnTo>
                <a:lnTo>
                  <a:pt x="492" y="651"/>
                </a:lnTo>
                <a:lnTo>
                  <a:pt x="498" y="653"/>
                </a:lnTo>
                <a:lnTo>
                  <a:pt x="502" y="657"/>
                </a:lnTo>
                <a:lnTo>
                  <a:pt x="506" y="661"/>
                </a:lnTo>
                <a:lnTo>
                  <a:pt x="511" y="665"/>
                </a:lnTo>
                <a:lnTo>
                  <a:pt x="514" y="670"/>
                </a:lnTo>
                <a:lnTo>
                  <a:pt x="517" y="674"/>
                </a:lnTo>
                <a:lnTo>
                  <a:pt x="519" y="680"/>
                </a:lnTo>
                <a:lnTo>
                  <a:pt x="521" y="685"/>
                </a:lnTo>
                <a:lnTo>
                  <a:pt x="522" y="692"/>
                </a:lnTo>
                <a:lnTo>
                  <a:pt x="524" y="697"/>
                </a:lnTo>
                <a:lnTo>
                  <a:pt x="525" y="703"/>
                </a:lnTo>
                <a:lnTo>
                  <a:pt x="524" y="710"/>
                </a:lnTo>
                <a:lnTo>
                  <a:pt x="522" y="715"/>
                </a:lnTo>
                <a:lnTo>
                  <a:pt x="521" y="720"/>
                </a:lnTo>
                <a:lnTo>
                  <a:pt x="519" y="727"/>
                </a:lnTo>
                <a:lnTo>
                  <a:pt x="517" y="731"/>
                </a:lnTo>
                <a:lnTo>
                  <a:pt x="514" y="737"/>
                </a:lnTo>
                <a:lnTo>
                  <a:pt x="511" y="741"/>
                </a:lnTo>
                <a:lnTo>
                  <a:pt x="506" y="745"/>
                </a:lnTo>
                <a:lnTo>
                  <a:pt x="502" y="749"/>
                </a:lnTo>
                <a:lnTo>
                  <a:pt x="498" y="753"/>
                </a:lnTo>
                <a:lnTo>
                  <a:pt x="492" y="756"/>
                </a:lnTo>
                <a:lnTo>
                  <a:pt x="487" y="758"/>
                </a:lnTo>
                <a:lnTo>
                  <a:pt x="482" y="760"/>
                </a:lnTo>
                <a:lnTo>
                  <a:pt x="476" y="762"/>
                </a:lnTo>
                <a:lnTo>
                  <a:pt x="470" y="762"/>
                </a:lnTo>
                <a:lnTo>
                  <a:pt x="465" y="763"/>
                </a:lnTo>
                <a:close/>
                <a:moveTo>
                  <a:pt x="330" y="404"/>
                </a:moveTo>
                <a:lnTo>
                  <a:pt x="330" y="407"/>
                </a:lnTo>
                <a:lnTo>
                  <a:pt x="329" y="410"/>
                </a:lnTo>
                <a:lnTo>
                  <a:pt x="328" y="412"/>
                </a:lnTo>
                <a:lnTo>
                  <a:pt x="326" y="414"/>
                </a:lnTo>
                <a:lnTo>
                  <a:pt x="323" y="417"/>
                </a:lnTo>
                <a:lnTo>
                  <a:pt x="320" y="418"/>
                </a:lnTo>
                <a:lnTo>
                  <a:pt x="318" y="419"/>
                </a:lnTo>
                <a:lnTo>
                  <a:pt x="315" y="419"/>
                </a:lnTo>
                <a:lnTo>
                  <a:pt x="270" y="419"/>
                </a:lnTo>
                <a:lnTo>
                  <a:pt x="270" y="543"/>
                </a:lnTo>
                <a:lnTo>
                  <a:pt x="270" y="546"/>
                </a:lnTo>
                <a:lnTo>
                  <a:pt x="269" y="549"/>
                </a:lnTo>
                <a:lnTo>
                  <a:pt x="268" y="551"/>
                </a:lnTo>
                <a:lnTo>
                  <a:pt x="266" y="554"/>
                </a:lnTo>
                <a:lnTo>
                  <a:pt x="263" y="556"/>
                </a:lnTo>
                <a:lnTo>
                  <a:pt x="260" y="557"/>
                </a:lnTo>
                <a:lnTo>
                  <a:pt x="258" y="558"/>
                </a:lnTo>
                <a:lnTo>
                  <a:pt x="255" y="558"/>
                </a:lnTo>
                <a:lnTo>
                  <a:pt x="252" y="558"/>
                </a:lnTo>
                <a:lnTo>
                  <a:pt x="250" y="557"/>
                </a:lnTo>
                <a:lnTo>
                  <a:pt x="246" y="556"/>
                </a:lnTo>
                <a:lnTo>
                  <a:pt x="244" y="554"/>
                </a:lnTo>
                <a:lnTo>
                  <a:pt x="242" y="551"/>
                </a:lnTo>
                <a:lnTo>
                  <a:pt x="241" y="549"/>
                </a:lnTo>
                <a:lnTo>
                  <a:pt x="240" y="546"/>
                </a:lnTo>
                <a:lnTo>
                  <a:pt x="240" y="543"/>
                </a:lnTo>
                <a:lnTo>
                  <a:pt x="240" y="419"/>
                </a:lnTo>
                <a:lnTo>
                  <a:pt x="195" y="419"/>
                </a:lnTo>
                <a:lnTo>
                  <a:pt x="192" y="419"/>
                </a:lnTo>
                <a:lnTo>
                  <a:pt x="190" y="418"/>
                </a:lnTo>
                <a:lnTo>
                  <a:pt x="186" y="417"/>
                </a:lnTo>
                <a:lnTo>
                  <a:pt x="184" y="414"/>
                </a:lnTo>
                <a:lnTo>
                  <a:pt x="183" y="412"/>
                </a:lnTo>
                <a:lnTo>
                  <a:pt x="181" y="410"/>
                </a:lnTo>
                <a:lnTo>
                  <a:pt x="180" y="407"/>
                </a:lnTo>
                <a:lnTo>
                  <a:pt x="180" y="404"/>
                </a:lnTo>
                <a:lnTo>
                  <a:pt x="180" y="344"/>
                </a:lnTo>
                <a:lnTo>
                  <a:pt x="180" y="342"/>
                </a:lnTo>
                <a:lnTo>
                  <a:pt x="181" y="339"/>
                </a:lnTo>
                <a:lnTo>
                  <a:pt x="183" y="336"/>
                </a:lnTo>
                <a:lnTo>
                  <a:pt x="184" y="334"/>
                </a:lnTo>
                <a:lnTo>
                  <a:pt x="186" y="332"/>
                </a:lnTo>
                <a:lnTo>
                  <a:pt x="190" y="331"/>
                </a:lnTo>
                <a:lnTo>
                  <a:pt x="192" y="330"/>
                </a:lnTo>
                <a:lnTo>
                  <a:pt x="195" y="329"/>
                </a:lnTo>
                <a:lnTo>
                  <a:pt x="240" y="329"/>
                </a:lnTo>
                <a:lnTo>
                  <a:pt x="240" y="129"/>
                </a:lnTo>
                <a:lnTo>
                  <a:pt x="240" y="126"/>
                </a:lnTo>
                <a:lnTo>
                  <a:pt x="241" y="123"/>
                </a:lnTo>
                <a:lnTo>
                  <a:pt x="242" y="121"/>
                </a:lnTo>
                <a:lnTo>
                  <a:pt x="244" y="118"/>
                </a:lnTo>
                <a:lnTo>
                  <a:pt x="246" y="117"/>
                </a:lnTo>
                <a:lnTo>
                  <a:pt x="250" y="115"/>
                </a:lnTo>
                <a:lnTo>
                  <a:pt x="252" y="114"/>
                </a:lnTo>
                <a:lnTo>
                  <a:pt x="255" y="114"/>
                </a:lnTo>
                <a:lnTo>
                  <a:pt x="258" y="114"/>
                </a:lnTo>
                <a:lnTo>
                  <a:pt x="260" y="115"/>
                </a:lnTo>
                <a:lnTo>
                  <a:pt x="263" y="117"/>
                </a:lnTo>
                <a:lnTo>
                  <a:pt x="266" y="118"/>
                </a:lnTo>
                <a:lnTo>
                  <a:pt x="268" y="121"/>
                </a:lnTo>
                <a:lnTo>
                  <a:pt x="269" y="123"/>
                </a:lnTo>
                <a:lnTo>
                  <a:pt x="270" y="127"/>
                </a:lnTo>
                <a:lnTo>
                  <a:pt x="270" y="129"/>
                </a:lnTo>
                <a:lnTo>
                  <a:pt x="270" y="329"/>
                </a:lnTo>
                <a:lnTo>
                  <a:pt x="315" y="329"/>
                </a:lnTo>
                <a:lnTo>
                  <a:pt x="318" y="330"/>
                </a:lnTo>
                <a:lnTo>
                  <a:pt x="320" y="331"/>
                </a:lnTo>
                <a:lnTo>
                  <a:pt x="323" y="332"/>
                </a:lnTo>
                <a:lnTo>
                  <a:pt x="326" y="334"/>
                </a:lnTo>
                <a:lnTo>
                  <a:pt x="328" y="336"/>
                </a:lnTo>
                <a:lnTo>
                  <a:pt x="329" y="339"/>
                </a:lnTo>
                <a:lnTo>
                  <a:pt x="330" y="342"/>
                </a:lnTo>
                <a:lnTo>
                  <a:pt x="330" y="344"/>
                </a:lnTo>
                <a:lnTo>
                  <a:pt x="330" y="404"/>
                </a:lnTo>
                <a:close/>
                <a:moveTo>
                  <a:pt x="255" y="763"/>
                </a:moveTo>
                <a:lnTo>
                  <a:pt x="249" y="762"/>
                </a:lnTo>
                <a:lnTo>
                  <a:pt x="243" y="762"/>
                </a:lnTo>
                <a:lnTo>
                  <a:pt x="237" y="760"/>
                </a:lnTo>
                <a:lnTo>
                  <a:pt x="231" y="758"/>
                </a:lnTo>
                <a:lnTo>
                  <a:pt x="226" y="756"/>
                </a:lnTo>
                <a:lnTo>
                  <a:pt x="222" y="753"/>
                </a:lnTo>
                <a:lnTo>
                  <a:pt x="216" y="749"/>
                </a:lnTo>
                <a:lnTo>
                  <a:pt x="212" y="745"/>
                </a:lnTo>
                <a:lnTo>
                  <a:pt x="209" y="741"/>
                </a:lnTo>
                <a:lnTo>
                  <a:pt x="206" y="737"/>
                </a:lnTo>
                <a:lnTo>
                  <a:pt x="203" y="731"/>
                </a:lnTo>
                <a:lnTo>
                  <a:pt x="200" y="727"/>
                </a:lnTo>
                <a:lnTo>
                  <a:pt x="198" y="720"/>
                </a:lnTo>
                <a:lnTo>
                  <a:pt x="196" y="715"/>
                </a:lnTo>
                <a:lnTo>
                  <a:pt x="195" y="710"/>
                </a:lnTo>
                <a:lnTo>
                  <a:pt x="195" y="703"/>
                </a:lnTo>
                <a:lnTo>
                  <a:pt x="195" y="697"/>
                </a:lnTo>
                <a:lnTo>
                  <a:pt x="196" y="692"/>
                </a:lnTo>
                <a:lnTo>
                  <a:pt x="198" y="685"/>
                </a:lnTo>
                <a:lnTo>
                  <a:pt x="200" y="680"/>
                </a:lnTo>
                <a:lnTo>
                  <a:pt x="203" y="674"/>
                </a:lnTo>
                <a:lnTo>
                  <a:pt x="206" y="670"/>
                </a:lnTo>
                <a:lnTo>
                  <a:pt x="209" y="665"/>
                </a:lnTo>
                <a:lnTo>
                  <a:pt x="212" y="661"/>
                </a:lnTo>
                <a:lnTo>
                  <a:pt x="216" y="657"/>
                </a:lnTo>
                <a:lnTo>
                  <a:pt x="222" y="653"/>
                </a:lnTo>
                <a:lnTo>
                  <a:pt x="226" y="651"/>
                </a:lnTo>
                <a:lnTo>
                  <a:pt x="231" y="648"/>
                </a:lnTo>
                <a:lnTo>
                  <a:pt x="237" y="646"/>
                </a:lnTo>
                <a:lnTo>
                  <a:pt x="243" y="645"/>
                </a:lnTo>
                <a:lnTo>
                  <a:pt x="249" y="643"/>
                </a:lnTo>
                <a:lnTo>
                  <a:pt x="255" y="643"/>
                </a:lnTo>
                <a:lnTo>
                  <a:pt x="261" y="643"/>
                </a:lnTo>
                <a:lnTo>
                  <a:pt x="267" y="645"/>
                </a:lnTo>
                <a:lnTo>
                  <a:pt x="273" y="646"/>
                </a:lnTo>
                <a:lnTo>
                  <a:pt x="278" y="648"/>
                </a:lnTo>
                <a:lnTo>
                  <a:pt x="284" y="651"/>
                </a:lnTo>
                <a:lnTo>
                  <a:pt x="288" y="653"/>
                </a:lnTo>
                <a:lnTo>
                  <a:pt x="293" y="657"/>
                </a:lnTo>
                <a:lnTo>
                  <a:pt x="298" y="661"/>
                </a:lnTo>
                <a:lnTo>
                  <a:pt x="301" y="665"/>
                </a:lnTo>
                <a:lnTo>
                  <a:pt x="304" y="670"/>
                </a:lnTo>
                <a:lnTo>
                  <a:pt x="307" y="674"/>
                </a:lnTo>
                <a:lnTo>
                  <a:pt x="311" y="680"/>
                </a:lnTo>
                <a:lnTo>
                  <a:pt x="312" y="685"/>
                </a:lnTo>
                <a:lnTo>
                  <a:pt x="314" y="692"/>
                </a:lnTo>
                <a:lnTo>
                  <a:pt x="315" y="697"/>
                </a:lnTo>
                <a:lnTo>
                  <a:pt x="315" y="703"/>
                </a:lnTo>
                <a:lnTo>
                  <a:pt x="315" y="710"/>
                </a:lnTo>
                <a:lnTo>
                  <a:pt x="314" y="715"/>
                </a:lnTo>
                <a:lnTo>
                  <a:pt x="312" y="720"/>
                </a:lnTo>
                <a:lnTo>
                  <a:pt x="311" y="727"/>
                </a:lnTo>
                <a:lnTo>
                  <a:pt x="307" y="731"/>
                </a:lnTo>
                <a:lnTo>
                  <a:pt x="304" y="737"/>
                </a:lnTo>
                <a:lnTo>
                  <a:pt x="301" y="741"/>
                </a:lnTo>
                <a:lnTo>
                  <a:pt x="298" y="745"/>
                </a:lnTo>
                <a:lnTo>
                  <a:pt x="293" y="749"/>
                </a:lnTo>
                <a:lnTo>
                  <a:pt x="288" y="753"/>
                </a:lnTo>
                <a:lnTo>
                  <a:pt x="284" y="756"/>
                </a:lnTo>
                <a:lnTo>
                  <a:pt x="278" y="758"/>
                </a:lnTo>
                <a:lnTo>
                  <a:pt x="273" y="760"/>
                </a:lnTo>
                <a:lnTo>
                  <a:pt x="267" y="762"/>
                </a:lnTo>
                <a:lnTo>
                  <a:pt x="261" y="762"/>
                </a:lnTo>
                <a:lnTo>
                  <a:pt x="255" y="763"/>
                </a:lnTo>
                <a:close/>
                <a:moveTo>
                  <a:pt x="883" y="0"/>
                </a:moveTo>
                <a:lnTo>
                  <a:pt x="15" y="0"/>
                </a:lnTo>
                <a:lnTo>
                  <a:pt x="13" y="0"/>
                </a:lnTo>
                <a:lnTo>
                  <a:pt x="10" y="2"/>
                </a:lnTo>
                <a:lnTo>
                  <a:pt x="8" y="3"/>
                </a:lnTo>
                <a:lnTo>
                  <a:pt x="6" y="5"/>
                </a:lnTo>
                <a:lnTo>
                  <a:pt x="3" y="7"/>
                </a:lnTo>
                <a:lnTo>
                  <a:pt x="2" y="10"/>
                </a:lnTo>
                <a:lnTo>
                  <a:pt x="1" y="12"/>
                </a:lnTo>
                <a:lnTo>
                  <a:pt x="0" y="15"/>
                </a:lnTo>
                <a:lnTo>
                  <a:pt x="0" y="883"/>
                </a:lnTo>
                <a:lnTo>
                  <a:pt x="1" y="886"/>
                </a:lnTo>
                <a:lnTo>
                  <a:pt x="2" y="888"/>
                </a:lnTo>
                <a:lnTo>
                  <a:pt x="3" y="892"/>
                </a:lnTo>
                <a:lnTo>
                  <a:pt x="6" y="894"/>
                </a:lnTo>
                <a:lnTo>
                  <a:pt x="8" y="895"/>
                </a:lnTo>
                <a:lnTo>
                  <a:pt x="10" y="897"/>
                </a:lnTo>
                <a:lnTo>
                  <a:pt x="13" y="897"/>
                </a:lnTo>
                <a:lnTo>
                  <a:pt x="15" y="898"/>
                </a:lnTo>
                <a:lnTo>
                  <a:pt x="883" y="898"/>
                </a:lnTo>
                <a:lnTo>
                  <a:pt x="886" y="897"/>
                </a:lnTo>
                <a:lnTo>
                  <a:pt x="888" y="897"/>
                </a:lnTo>
                <a:lnTo>
                  <a:pt x="892" y="895"/>
                </a:lnTo>
                <a:lnTo>
                  <a:pt x="894" y="894"/>
                </a:lnTo>
                <a:lnTo>
                  <a:pt x="896" y="892"/>
                </a:lnTo>
                <a:lnTo>
                  <a:pt x="897" y="888"/>
                </a:lnTo>
                <a:lnTo>
                  <a:pt x="898" y="886"/>
                </a:lnTo>
                <a:lnTo>
                  <a:pt x="898" y="883"/>
                </a:lnTo>
                <a:lnTo>
                  <a:pt x="898" y="15"/>
                </a:lnTo>
                <a:lnTo>
                  <a:pt x="898" y="12"/>
                </a:lnTo>
                <a:lnTo>
                  <a:pt x="897" y="10"/>
                </a:lnTo>
                <a:lnTo>
                  <a:pt x="896" y="7"/>
                </a:lnTo>
                <a:lnTo>
                  <a:pt x="894" y="5"/>
                </a:lnTo>
                <a:lnTo>
                  <a:pt x="892" y="3"/>
                </a:lnTo>
                <a:lnTo>
                  <a:pt x="888" y="2"/>
                </a:lnTo>
                <a:lnTo>
                  <a:pt x="886" y="0"/>
                </a:lnTo>
                <a:lnTo>
                  <a:pt x="88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" name="Picture 2" descr="A plane flying in the sky&#10;&#10;Description automatically generated">
            <a:extLst>
              <a:ext uri="{FF2B5EF4-FFF2-40B4-BE49-F238E27FC236}">
                <a16:creationId xmlns:a16="http://schemas.microsoft.com/office/drawing/2014/main" id="{7B77B0B4-71F4-062B-BC10-89E2766C2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200" y="2652855"/>
            <a:ext cx="3201744" cy="213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15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1930"/>
            <a:ext cx="11734800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 Insights</a:t>
            </a:r>
          </a:p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Recommendation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rapezoid 1">
            <a:extLst>
              <a:ext uri="{FF2B5EF4-FFF2-40B4-BE49-F238E27FC236}">
                <a16:creationId xmlns:a16="http://schemas.microsoft.com/office/drawing/2014/main" id="{5B804E9F-B6B5-41F9-9B63-9AF435FDC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-734046" y="2999578"/>
            <a:ext cx="4988584" cy="2044685"/>
          </a:xfrm>
          <a:prstGeom prst="trapezoi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rapezoid 42">
            <a:extLst>
              <a:ext uri="{FF2B5EF4-FFF2-40B4-BE49-F238E27FC236}">
                <a16:creationId xmlns:a16="http://schemas.microsoft.com/office/drawing/2014/main" id="{0092C447-C8E1-4B12-B012-E6D21CBB1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434910" y="2999579"/>
            <a:ext cx="4988584" cy="2044685"/>
          </a:xfrm>
          <a:prstGeom prst="trapezoi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rapezoid 43">
            <a:extLst>
              <a:ext uri="{FF2B5EF4-FFF2-40B4-BE49-F238E27FC236}">
                <a16:creationId xmlns:a16="http://schemas.microsoft.com/office/drawing/2014/main" id="{7E139379-1914-4446-8D6D-984A47041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3601708" y="2999579"/>
            <a:ext cx="4988585" cy="2044685"/>
          </a:xfrm>
          <a:prstGeom prst="trapezoi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rapezoid 44">
            <a:extLst>
              <a:ext uri="{FF2B5EF4-FFF2-40B4-BE49-F238E27FC236}">
                <a16:creationId xmlns:a16="http://schemas.microsoft.com/office/drawing/2014/main" id="{F79B51BB-1B30-4ED8-B26D-21EE8BC67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747459" y="2978531"/>
            <a:ext cx="5030680" cy="2044685"/>
          </a:xfrm>
          <a:prstGeom prst="trapezoi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19BFA5-D0CA-4CF0-8499-504D956B6563}"/>
              </a:ext>
            </a:extLst>
          </p:cNvPr>
          <p:cNvSpPr/>
          <p:nvPr/>
        </p:nvSpPr>
        <p:spPr>
          <a:xfrm>
            <a:off x="1008496" y="2057292"/>
            <a:ext cx="137160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1</a:t>
            </a:r>
            <a:r>
              <a:rPr lang="en-US" sz="1600" b="1" baseline="30000" dirty="0">
                <a:solidFill>
                  <a:schemeClr val="bg1"/>
                </a:solidFill>
              </a:rPr>
              <a:t>st</a:t>
            </a:r>
            <a:r>
              <a:rPr lang="en-US" sz="1600" b="1" dirty="0">
                <a:solidFill>
                  <a:schemeClr val="bg1"/>
                </a:solidFill>
              </a:rPr>
              <a:t> Class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751D31D-3535-411D-8BAC-95CCC90AB185}"/>
              </a:ext>
            </a:extLst>
          </p:cNvPr>
          <p:cNvSpPr/>
          <p:nvPr/>
        </p:nvSpPr>
        <p:spPr>
          <a:xfrm>
            <a:off x="3211217" y="2174130"/>
            <a:ext cx="137160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Business Class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A4D735A-8F75-4E2A-8F1A-CC303B0718BA}"/>
              </a:ext>
            </a:extLst>
          </p:cNvPr>
          <p:cNvSpPr/>
          <p:nvPr/>
        </p:nvSpPr>
        <p:spPr>
          <a:xfrm>
            <a:off x="5255903" y="2166570"/>
            <a:ext cx="137160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Premium Class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AB9282-0505-49EB-AABF-998083225E3A}"/>
              </a:ext>
            </a:extLst>
          </p:cNvPr>
          <p:cNvSpPr/>
          <p:nvPr/>
        </p:nvSpPr>
        <p:spPr>
          <a:xfrm>
            <a:off x="7544814" y="2077125"/>
            <a:ext cx="137160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Economy Class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AA18108-5B8B-4147-84A7-D30A16BEC4EA}"/>
              </a:ext>
            </a:extLst>
          </p:cNvPr>
          <p:cNvSpPr/>
          <p:nvPr/>
        </p:nvSpPr>
        <p:spPr>
          <a:xfrm>
            <a:off x="884223" y="2748030"/>
            <a:ext cx="1752042" cy="265123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100" dirty="0">
                <a:solidFill>
                  <a:schemeClr val="bg1"/>
                </a:solidFill>
                <a:cs typeface="Segoe UI" panose="020B0502040204020203" pitchFamily="34" charset="0"/>
              </a:rPr>
              <a:t>First Class, with least travelers, has the highest recommendation percentage among all seat types, with a recommendation rate of approximately 48.66%. This indicates that a significant portion of passengers in First Class were satisfied with the service and would recommend it to others.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8534162-B6E2-4579-9DAD-AD8DE07459BC}"/>
              </a:ext>
            </a:extLst>
          </p:cNvPr>
          <p:cNvSpPr/>
          <p:nvPr/>
        </p:nvSpPr>
        <p:spPr>
          <a:xfrm>
            <a:off x="3020996" y="2925634"/>
            <a:ext cx="1752042" cy="216392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100" dirty="0">
                <a:solidFill>
                  <a:schemeClr val="bg1"/>
                </a:solidFill>
                <a:cs typeface="Segoe UI" panose="020B0502040204020203" pitchFamily="34" charset="0"/>
              </a:rPr>
              <a:t>Business Class also received a relatively high recommendation rate of around 47.29%. This suggests that Business Class passengers generally had a positive experience and are likely to recommend the service.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1535E1C-6EBC-45D8-BCE1-D5B947A61FB6}"/>
              </a:ext>
            </a:extLst>
          </p:cNvPr>
          <p:cNvSpPr/>
          <p:nvPr/>
        </p:nvSpPr>
        <p:spPr>
          <a:xfrm>
            <a:off x="5219979" y="2748030"/>
            <a:ext cx="1752042" cy="24075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100" dirty="0">
                <a:solidFill>
                  <a:schemeClr val="bg1"/>
                </a:solidFill>
                <a:cs typeface="Segoe UI" panose="020B0502040204020203" pitchFamily="34" charset="0"/>
              </a:rPr>
              <a:t>Premium Economy has a lower recommendation approximately 41.53%. While still above 40%, it indicates that a considerable number of Premium Economy passengers may not have been as satisfied with the service compared to First and Business Class travelers.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8FF18A5-7B4E-4493-B38D-E732E033F82F}"/>
              </a:ext>
            </a:extLst>
          </p:cNvPr>
          <p:cNvSpPr/>
          <p:nvPr/>
        </p:nvSpPr>
        <p:spPr>
          <a:xfrm>
            <a:off x="7354593" y="2748030"/>
            <a:ext cx="1752042" cy="28948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100" dirty="0">
                <a:solidFill>
                  <a:schemeClr val="bg1"/>
                </a:solidFill>
                <a:cs typeface="Segoe UI" panose="020B0502040204020203" pitchFamily="34" charset="0"/>
              </a:rPr>
              <a:t>Economy Class which has most travelled passenger has received the lowest recommendation percentage of about 37.66%. This implies that a significant proportion of Economy Class passengers expressed dissatisfaction with the service or were less likely to recommend it to others compared to passengers in other classes.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BCD242F-9A97-473E-8E17-3F6C3C75CE68}"/>
              </a:ext>
            </a:extLst>
          </p:cNvPr>
          <p:cNvSpPr/>
          <p:nvPr/>
        </p:nvSpPr>
        <p:spPr>
          <a:xfrm>
            <a:off x="9555735" y="3688919"/>
            <a:ext cx="1752042" cy="22339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endParaRPr lang="en-US" sz="1400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432E5C4-F287-61D3-9F0F-6AE4566B0417}"/>
                  </a:ext>
                </a:extLst>
              </p14:cNvPr>
              <p14:cNvContentPartPr/>
              <p14:nvPr/>
            </p14:nvContentPartPr>
            <p14:xfrm>
              <a:off x="1895220" y="338133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432E5C4-F287-61D3-9F0F-6AE4566B04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86580" y="337233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AB7F7B2-15F8-DF3C-181F-65E3ABC52B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438" b="2045"/>
          <a:stretch/>
        </p:blipFill>
        <p:spPr>
          <a:xfrm>
            <a:off x="9285141" y="2762056"/>
            <a:ext cx="2906859" cy="13338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22569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Analysis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ircle: Hollow 2">
            <a:extLst>
              <a:ext uri="{FF2B5EF4-FFF2-40B4-BE49-F238E27FC236}">
                <a16:creationId xmlns:a16="http://schemas.microsoft.com/office/drawing/2014/main" id="{8DC8DEBA-4D8D-4704-A04E-32A1E0BF4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36828" y="2296212"/>
            <a:ext cx="1593858" cy="1593858"/>
          </a:xfrm>
          <a:prstGeom prst="donut">
            <a:avLst>
              <a:gd name="adj" fmla="val 12255"/>
            </a:avLst>
          </a:prstGeom>
          <a:solidFill>
            <a:schemeClr val="accent3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769CE3F0-8651-4FF1-8CAF-1E986C383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46623" y="2296212"/>
            <a:ext cx="1593858" cy="1593858"/>
          </a:xfrm>
          <a:prstGeom prst="donut">
            <a:avLst>
              <a:gd name="adj" fmla="val 12255"/>
            </a:avLst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59423939-1DC9-4306-AA5D-6C0111336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56419" y="2296212"/>
            <a:ext cx="1593858" cy="1593858"/>
          </a:xfrm>
          <a:prstGeom prst="donut">
            <a:avLst>
              <a:gd name="adj" fmla="val 12255"/>
            </a:avLst>
          </a:prstGeom>
          <a:solidFill>
            <a:schemeClr val="accent3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A838DD0B-E018-44D0-A4C0-13DF2FD02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1725" y="3501330"/>
            <a:ext cx="1593858" cy="1593858"/>
          </a:xfrm>
          <a:prstGeom prst="donut">
            <a:avLst>
              <a:gd name="adj" fmla="val 12255"/>
            </a:avLst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B5265A05-9A0F-4DEC-9382-F51EEE742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51521" y="3501330"/>
            <a:ext cx="1593858" cy="1593858"/>
          </a:xfrm>
          <a:prstGeom prst="donut">
            <a:avLst>
              <a:gd name="adj" fmla="val 12255"/>
            </a:avLst>
          </a:prstGeom>
          <a:solidFill>
            <a:schemeClr val="accent3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8770E695-5D11-488D-931B-4C4259EC2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61316" y="3501330"/>
            <a:ext cx="1593858" cy="1593858"/>
          </a:xfrm>
          <a:prstGeom prst="donut">
            <a:avLst>
              <a:gd name="adj" fmla="val 12255"/>
            </a:avLst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6FB0785-0013-474B-B959-F2CC8F4C0C1E}"/>
              </a:ext>
            </a:extLst>
          </p:cNvPr>
          <p:cNvSpPr/>
          <p:nvPr/>
        </p:nvSpPr>
        <p:spPr>
          <a:xfrm>
            <a:off x="1292015" y="1357350"/>
            <a:ext cx="2428875" cy="71070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r">
              <a:lnSpc>
                <a:spcPts val="19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Lorem ipsum dolor sit amet, consectetur adipiscing elit, sed do eiusmod tempor incididunt.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13AB221-FD8D-4664-9B4C-AE1B1660ECAA}"/>
              </a:ext>
            </a:extLst>
          </p:cNvPr>
          <p:cNvSpPr/>
          <p:nvPr/>
        </p:nvSpPr>
        <p:spPr>
          <a:xfrm>
            <a:off x="4529115" y="1357350"/>
            <a:ext cx="2428875" cy="71070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Lorem ipsum dolor sit amet, consectetur adipiscing elit, sed do eiusmod tempor incididunt.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F5EDC0-C02E-4790-A681-CA7AB9133338}"/>
              </a:ext>
            </a:extLst>
          </p:cNvPr>
          <p:cNvSpPr/>
          <p:nvPr/>
        </p:nvSpPr>
        <p:spPr>
          <a:xfrm>
            <a:off x="7766215" y="1357350"/>
            <a:ext cx="2428875" cy="71070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Lorem ipsum dolor sit amet, consectetur adipiscing elit, sed do eiusmod tempor incididunt.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F5370-BF8E-406B-BEAE-B1224615626A}"/>
              </a:ext>
            </a:extLst>
          </p:cNvPr>
          <p:cNvSpPr/>
          <p:nvPr/>
        </p:nvSpPr>
        <p:spPr>
          <a:xfrm>
            <a:off x="1996865" y="5332295"/>
            <a:ext cx="2428875" cy="71070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r">
              <a:lnSpc>
                <a:spcPts val="19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Lorem ipsum dolor sit amet, consectetur adipiscing elit, sed do eiusmod tempor incididunt.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8F5A313-1C6C-4AEE-8556-576074B1BF06}"/>
              </a:ext>
            </a:extLst>
          </p:cNvPr>
          <p:cNvSpPr/>
          <p:nvPr/>
        </p:nvSpPr>
        <p:spPr>
          <a:xfrm>
            <a:off x="5233965" y="5332295"/>
            <a:ext cx="2428875" cy="71070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Lorem ipsum dolor sit amet, consectetur adipiscing elit, sed do eiusmod tempor incididunt.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310CC8-6624-4352-A642-89EF6FA7DCE6}"/>
              </a:ext>
            </a:extLst>
          </p:cNvPr>
          <p:cNvSpPr/>
          <p:nvPr/>
        </p:nvSpPr>
        <p:spPr>
          <a:xfrm>
            <a:off x="8471065" y="5332295"/>
            <a:ext cx="2428875" cy="71070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Lorem ipsum dolor sit amet, consectetur adipiscing elit, sed do eiusmod tempor incididunt.</a:t>
            </a:r>
          </a:p>
        </p:txBody>
      </p:sp>
      <p:grpSp>
        <p:nvGrpSpPr>
          <p:cNvPr id="41" name="Group 40" descr="Icon of human being and speech bubble. ">
            <a:extLst>
              <a:ext uri="{FF2B5EF4-FFF2-40B4-BE49-F238E27FC236}">
                <a16:creationId xmlns:a16="http://schemas.microsoft.com/office/drawing/2014/main" id="{F9B9D0B7-66BB-408F-A1CC-EA2209284AAD}"/>
              </a:ext>
            </a:extLst>
          </p:cNvPr>
          <p:cNvGrpSpPr/>
          <p:nvPr/>
        </p:nvGrpSpPr>
        <p:grpSpPr>
          <a:xfrm>
            <a:off x="4144646" y="2903628"/>
            <a:ext cx="378221" cy="380335"/>
            <a:chOff x="3171788" y="779462"/>
            <a:chExt cx="284163" cy="285751"/>
          </a:xfrm>
          <a:solidFill>
            <a:schemeClr val="accent3">
              <a:lumMod val="75000"/>
            </a:schemeClr>
          </a:solidFill>
        </p:grpSpPr>
        <p:sp>
          <p:nvSpPr>
            <p:cNvPr id="42" name="Freeform 2993">
              <a:extLst>
                <a:ext uri="{FF2B5EF4-FFF2-40B4-BE49-F238E27FC236}">
                  <a16:creationId xmlns:a16="http://schemas.microsoft.com/office/drawing/2014/main" id="{214A5167-4E01-4042-851A-88AFE72AE2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0851" y="779462"/>
              <a:ext cx="165100" cy="196850"/>
            </a:xfrm>
            <a:custGeom>
              <a:avLst/>
              <a:gdLst>
                <a:gd name="T0" fmla="*/ 291 w 416"/>
                <a:gd name="T1" fmla="*/ 221 h 493"/>
                <a:gd name="T2" fmla="*/ 339 w 416"/>
                <a:gd name="T3" fmla="*/ 173 h 493"/>
                <a:gd name="T4" fmla="*/ 242 w 416"/>
                <a:gd name="T5" fmla="*/ 221 h 493"/>
                <a:gd name="T6" fmla="*/ 195 w 416"/>
                <a:gd name="T7" fmla="*/ 173 h 493"/>
                <a:gd name="T8" fmla="*/ 242 w 416"/>
                <a:gd name="T9" fmla="*/ 221 h 493"/>
                <a:gd name="T10" fmla="*/ 99 w 416"/>
                <a:gd name="T11" fmla="*/ 221 h 493"/>
                <a:gd name="T12" fmla="*/ 147 w 416"/>
                <a:gd name="T13" fmla="*/ 173 h 493"/>
                <a:gd name="T14" fmla="*/ 208 w 416"/>
                <a:gd name="T15" fmla="*/ 0 h 493"/>
                <a:gd name="T16" fmla="*/ 166 w 416"/>
                <a:gd name="T17" fmla="*/ 3 h 493"/>
                <a:gd name="T18" fmla="*/ 127 w 416"/>
                <a:gd name="T19" fmla="*/ 15 h 493"/>
                <a:gd name="T20" fmla="*/ 92 w 416"/>
                <a:gd name="T21" fmla="*/ 33 h 493"/>
                <a:gd name="T22" fmla="*/ 61 w 416"/>
                <a:gd name="T23" fmla="*/ 57 h 493"/>
                <a:gd name="T24" fmla="*/ 35 w 416"/>
                <a:gd name="T25" fmla="*/ 85 h 493"/>
                <a:gd name="T26" fmla="*/ 16 w 416"/>
                <a:gd name="T27" fmla="*/ 117 h 493"/>
                <a:gd name="T28" fmla="*/ 4 w 416"/>
                <a:gd name="T29" fmla="*/ 153 h 493"/>
                <a:gd name="T30" fmla="*/ 0 w 416"/>
                <a:gd name="T31" fmla="*/ 192 h 493"/>
                <a:gd name="T32" fmla="*/ 0 w 416"/>
                <a:gd name="T33" fmla="*/ 194 h 493"/>
                <a:gd name="T34" fmla="*/ 26 w 416"/>
                <a:gd name="T35" fmla="*/ 204 h 493"/>
                <a:gd name="T36" fmla="*/ 47 w 416"/>
                <a:gd name="T37" fmla="*/ 220 h 493"/>
                <a:gd name="T38" fmla="*/ 64 w 416"/>
                <a:gd name="T39" fmla="*/ 238 h 493"/>
                <a:gd name="T40" fmla="*/ 72 w 416"/>
                <a:gd name="T41" fmla="*/ 260 h 493"/>
                <a:gd name="T42" fmla="*/ 76 w 416"/>
                <a:gd name="T43" fmla="*/ 277 h 493"/>
                <a:gd name="T44" fmla="*/ 76 w 416"/>
                <a:gd name="T45" fmla="*/ 293 h 493"/>
                <a:gd name="T46" fmla="*/ 73 w 416"/>
                <a:gd name="T47" fmla="*/ 311 h 493"/>
                <a:gd name="T48" fmla="*/ 67 w 416"/>
                <a:gd name="T49" fmla="*/ 330 h 493"/>
                <a:gd name="T50" fmla="*/ 70 w 416"/>
                <a:gd name="T51" fmla="*/ 333 h 493"/>
                <a:gd name="T52" fmla="*/ 77 w 416"/>
                <a:gd name="T53" fmla="*/ 349 h 493"/>
                <a:gd name="T54" fmla="*/ 94 w 416"/>
                <a:gd name="T55" fmla="*/ 361 h 493"/>
                <a:gd name="T56" fmla="*/ 114 w 416"/>
                <a:gd name="T57" fmla="*/ 371 h 493"/>
                <a:gd name="T58" fmla="*/ 132 w 416"/>
                <a:gd name="T59" fmla="*/ 378 h 493"/>
                <a:gd name="T60" fmla="*/ 153 w 416"/>
                <a:gd name="T61" fmla="*/ 383 h 493"/>
                <a:gd name="T62" fmla="*/ 153 w 416"/>
                <a:gd name="T63" fmla="*/ 428 h 493"/>
                <a:gd name="T64" fmla="*/ 153 w 416"/>
                <a:gd name="T65" fmla="*/ 465 h 493"/>
                <a:gd name="T66" fmla="*/ 173 w 416"/>
                <a:gd name="T67" fmla="*/ 473 h 493"/>
                <a:gd name="T68" fmla="*/ 203 w 416"/>
                <a:gd name="T69" fmla="*/ 446 h 493"/>
                <a:gd name="T70" fmla="*/ 249 w 416"/>
                <a:gd name="T71" fmla="*/ 406 h 493"/>
                <a:gd name="T72" fmla="*/ 274 w 416"/>
                <a:gd name="T73" fmla="*/ 385 h 493"/>
                <a:gd name="T74" fmla="*/ 290 w 416"/>
                <a:gd name="T75" fmla="*/ 371 h 493"/>
                <a:gd name="T76" fmla="*/ 317 w 416"/>
                <a:gd name="T77" fmla="*/ 358 h 493"/>
                <a:gd name="T78" fmla="*/ 342 w 416"/>
                <a:gd name="T79" fmla="*/ 341 h 493"/>
                <a:gd name="T80" fmla="*/ 364 w 416"/>
                <a:gd name="T81" fmla="*/ 321 h 493"/>
                <a:gd name="T82" fmla="*/ 383 w 416"/>
                <a:gd name="T83" fmla="*/ 299 h 493"/>
                <a:gd name="T84" fmla="*/ 397 w 416"/>
                <a:gd name="T85" fmla="*/ 276 h 493"/>
                <a:gd name="T86" fmla="*/ 408 w 416"/>
                <a:gd name="T87" fmla="*/ 249 h 493"/>
                <a:gd name="T88" fmla="*/ 415 w 416"/>
                <a:gd name="T89" fmla="*/ 222 h 493"/>
                <a:gd name="T90" fmla="*/ 416 w 416"/>
                <a:gd name="T91" fmla="*/ 192 h 493"/>
                <a:gd name="T92" fmla="*/ 412 w 416"/>
                <a:gd name="T93" fmla="*/ 154 h 493"/>
                <a:gd name="T94" fmla="*/ 400 w 416"/>
                <a:gd name="T95" fmla="*/ 117 h 493"/>
                <a:gd name="T96" fmla="*/ 381 w 416"/>
                <a:gd name="T97" fmla="*/ 85 h 493"/>
                <a:gd name="T98" fmla="*/ 355 w 416"/>
                <a:gd name="T99" fmla="*/ 57 h 493"/>
                <a:gd name="T100" fmla="*/ 324 w 416"/>
                <a:gd name="T101" fmla="*/ 33 h 493"/>
                <a:gd name="T102" fmla="*/ 289 w 416"/>
                <a:gd name="T103" fmla="*/ 15 h 493"/>
                <a:gd name="T104" fmla="*/ 251 w 416"/>
                <a:gd name="T105" fmla="*/ 3 h 493"/>
                <a:gd name="T106" fmla="*/ 208 w 416"/>
                <a:gd name="T107" fmla="*/ 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16" h="493">
                  <a:moveTo>
                    <a:pt x="339" y="221"/>
                  </a:moveTo>
                  <a:lnTo>
                    <a:pt x="291" y="221"/>
                  </a:lnTo>
                  <a:lnTo>
                    <a:pt x="291" y="173"/>
                  </a:lnTo>
                  <a:lnTo>
                    <a:pt x="339" y="173"/>
                  </a:lnTo>
                  <a:lnTo>
                    <a:pt x="339" y="221"/>
                  </a:lnTo>
                  <a:close/>
                  <a:moveTo>
                    <a:pt x="242" y="221"/>
                  </a:moveTo>
                  <a:lnTo>
                    <a:pt x="195" y="221"/>
                  </a:lnTo>
                  <a:lnTo>
                    <a:pt x="195" y="173"/>
                  </a:lnTo>
                  <a:lnTo>
                    <a:pt x="242" y="173"/>
                  </a:lnTo>
                  <a:lnTo>
                    <a:pt x="242" y="221"/>
                  </a:lnTo>
                  <a:close/>
                  <a:moveTo>
                    <a:pt x="147" y="221"/>
                  </a:moveTo>
                  <a:lnTo>
                    <a:pt x="99" y="221"/>
                  </a:lnTo>
                  <a:lnTo>
                    <a:pt x="99" y="173"/>
                  </a:lnTo>
                  <a:lnTo>
                    <a:pt x="147" y="173"/>
                  </a:lnTo>
                  <a:lnTo>
                    <a:pt x="147" y="221"/>
                  </a:lnTo>
                  <a:close/>
                  <a:moveTo>
                    <a:pt x="208" y="0"/>
                  </a:moveTo>
                  <a:lnTo>
                    <a:pt x="186" y="1"/>
                  </a:lnTo>
                  <a:lnTo>
                    <a:pt x="166" y="3"/>
                  </a:lnTo>
                  <a:lnTo>
                    <a:pt x="146" y="8"/>
                  </a:lnTo>
                  <a:lnTo>
                    <a:pt x="127" y="15"/>
                  </a:lnTo>
                  <a:lnTo>
                    <a:pt x="109" y="23"/>
                  </a:lnTo>
                  <a:lnTo>
                    <a:pt x="92" y="33"/>
                  </a:lnTo>
                  <a:lnTo>
                    <a:pt x="76" y="44"/>
                  </a:lnTo>
                  <a:lnTo>
                    <a:pt x="61" y="57"/>
                  </a:lnTo>
                  <a:lnTo>
                    <a:pt x="47" y="70"/>
                  </a:lnTo>
                  <a:lnTo>
                    <a:pt x="35" y="85"/>
                  </a:lnTo>
                  <a:lnTo>
                    <a:pt x="25" y="101"/>
                  </a:lnTo>
                  <a:lnTo>
                    <a:pt x="16" y="117"/>
                  </a:lnTo>
                  <a:lnTo>
                    <a:pt x="9" y="135"/>
                  </a:lnTo>
                  <a:lnTo>
                    <a:pt x="4" y="153"/>
                  </a:lnTo>
                  <a:lnTo>
                    <a:pt x="1" y="173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94"/>
                  </a:lnTo>
                  <a:lnTo>
                    <a:pt x="14" y="198"/>
                  </a:lnTo>
                  <a:lnTo>
                    <a:pt x="26" y="204"/>
                  </a:lnTo>
                  <a:lnTo>
                    <a:pt x="38" y="211"/>
                  </a:lnTo>
                  <a:lnTo>
                    <a:pt x="47" y="220"/>
                  </a:lnTo>
                  <a:lnTo>
                    <a:pt x="57" y="228"/>
                  </a:lnTo>
                  <a:lnTo>
                    <a:pt x="64" y="238"/>
                  </a:lnTo>
                  <a:lnTo>
                    <a:pt x="69" y="248"/>
                  </a:lnTo>
                  <a:lnTo>
                    <a:pt x="72" y="260"/>
                  </a:lnTo>
                  <a:lnTo>
                    <a:pt x="74" y="268"/>
                  </a:lnTo>
                  <a:lnTo>
                    <a:pt x="76" y="277"/>
                  </a:lnTo>
                  <a:lnTo>
                    <a:pt x="76" y="285"/>
                  </a:lnTo>
                  <a:lnTo>
                    <a:pt x="76" y="293"/>
                  </a:lnTo>
                  <a:lnTo>
                    <a:pt x="74" y="303"/>
                  </a:lnTo>
                  <a:lnTo>
                    <a:pt x="73" y="311"/>
                  </a:lnTo>
                  <a:lnTo>
                    <a:pt x="71" y="321"/>
                  </a:lnTo>
                  <a:lnTo>
                    <a:pt x="67" y="330"/>
                  </a:lnTo>
                  <a:lnTo>
                    <a:pt x="69" y="332"/>
                  </a:lnTo>
                  <a:lnTo>
                    <a:pt x="70" y="333"/>
                  </a:lnTo>
                  <a:lnTo>
                    <a:pt x="73" y="341"/>
                  </a:lnTo>
                  <a:lnTo>
                    <a:pt x="77" y="349"/>
                  </a:lnTo>
                  <a:lnTo>
                    <a:pt x="85" y="355"/>
                  </a:lnTo>
                  <a:lnTo>
                    <a:pt x="94" y="361"/>
                  </a:lnTo>
                  <a:lnTo>
                    <a:pt x="104" y="366"/>
                  </a:lnTo>
                  <a:lnTo>
                    <a:pt x="114" y="371"/>
                  </a:lnTo>
                  <a:lnTo>
                    <a:pt x="123" y="374"/>
                  </a:lnTo>
                  <a:lnTo>
                    <a:pt x="132" y="378"/>
                  </a:lnTo>
                  <a:lnTo>
                    <a:pt x="142" y="380"/>
                  </a:lnTo>
                  <a:lnTo>
                    <a:pt x="153" y="383"/>
                  </a:lnTo>
                  <a:lnTo>
                    <a:pt x="153" y="403"/>
                  </a:lnTo>
                  <a:lnTo>
                    <a:pt x="153" y="428"/>
                  </a:lnTo>
                  <a:lnTo>
                    <a:pt x="153" y="449"/>
                  </a:lnTo>
                  <a:lnTo>
                    <a:pt x="153" y="465"/>
                  </a:lnTo>
                  <a:lnTo>
                    <a:pt x="153" y="493"/>
                  </a:lnTo>
                  <a:lnTo>
                    <a:pt x="173" y="473"/>
                  </a:lnTo>
                  <a:lnTo>
                    <a:pt x="185" y="462"/>
                  </a:lnTo>
                  <a:lnTo>
                    <a:pt x="203" y="446"/>
                  </a:lnTo>
                  <a:lnTo>
                    <a:pt x="227" y="427"/>
                  </a:lnTo>
                  <a:lnTo>
                    <a:pt x="249" y="406"/>
                  </a:lnTo>
                  <a:lnTo>
                    <a:pt x="262" y="395"/>
                  </a:lnTo>
                  <a:lnTo>
                    <a:pt x="274" y="385"/>
                  </a:lnTo>
                  <a:lnTo>
                    <a:pt x="284" y="377"/>
                  </a:lnTo>
                  <a:lnTo>
                    <a:pt x="290" y="371"/>
                  </a:lnTo>
                  <a:lnTo>
                    <a:pt x="304" y="365"/>
                  </a:lnTo>
                  <a:lnTo>
                    <a:pt x="317" y="358"/>
                  </a:lnTo>
                  <a:lnTo>
                    <a:pt x="330" y="349"/>
                  </a:lnTo>
                  <a:lnTo>
                    <a:pt x="342" y="341"/>
                  </a:lnTo>
                  <a:lnTo>
                    <a:pt x="353" y="332"/>
                  </a:lnTo>
                  <a:lnTo>
                    <a:pt x="364" y="321"/>
                  </a:lnTo>
                  <a:lnTo>
                    <a:pt x="373" y="310"/>
                  </a:lnTo>
                  <a:lnTo>
                    <a:pt x="383" y="299"/>
                  </a:lnTo>
                  <a:lnTo>
                    <a:pt x="390" y="288"/>
                  </a:lnTo>
                  <a:lnTo>
                    <a:pt x="397" y="276"/>
                  </a:lnTo>
                  <a:lnTo>
                    <a:pt x="403" y="263"/>
                  </a:lnTo>
                  <a:lnTo>
                    <a:pt x="408" y="249"/>
                  </a:lnTo>
                  <a:lnTo>
                    <a:pt x="411" y="235"/>
                  </a:lnTo>
                  <a:lnTo>
                    <a:pt x="415" y="222"/>
                  </a:lnTo>
                  <a:lnTo>
                    <a:pt x="416" y="208"/>
                  </a:lnTo>
                  <a:lnTo>
                    <a:pt x="416" y="192"/>
                  </a:lnTo>
                  <a:lnTo>
                    <a:pt x="416" y="173"/>
                  </a:lnTo>
                  <a:lnTo>
                    <a:pt x="412" y="154"/>
                  </a:lnTo>
                  <a:lnTo>
                    <a:pt x="408" y="135"/>
                  </a:lnTo>
                  <a:lnTo>
                    <a:pt x="400" y="117"/>
                  </a:lnTo>
                  <a:lnTo>
                    <a:pt x="391" y="101"/>
                  </a:lnTo>
                  <a:lnTo>
                    <a:pt x="381" y="85"/>
                  </a:lnTo>
                  <a:lnTo>
                    <a:pt x="368" y="70"/>
                  </a:lnTo>
                  <a:lnTo>
                    <a:pt x="355" y="57"/>
                  </a:lnTo>
                  <a:lnTo>
                    <a:pt x="341" y="44"/>
                  </a:lnTo>
                  <a:lnTo>
                    <a:pt x="324" y="33"/>
                  </a:lnTo>
                  <a:lnTo>
                    <a:pt x="308" y="23"/>
                  </a:lnTo>
                  <a:lnTo>
                    <a:pt x="289" y="15"/>
                  </a:lnTo>
                  <a:lnTo>
                    <a:pt x="270" y="8"/>
                  </a:lnTo>
                  <a:lnTo>
                    <a:pt x="251" y="3"/>
                  </a:lnTo>
                  <a:lnTo>
                    <a:pt x="229" y="1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2994">
              <a:extLst>
                <a:ext uri="{FF2B5EF4-FFF2-40B4-BE49-F238E27FC236}">
                  <a16:creationId xmlns:a16="http://schemas.microsoft.com/office/drawing/2014/main" id="{EF3D2201-62FC-4C65-ADA0-327F68113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1788" y="863600"/>
              <a:ext cx="190500" cy="201613"/>
            </a:xfrm>
            <a:custGeom>
              <a:avLst/>
              <a:gdLst>
                <a:gd name="T0" fmla="*/ 393 w 480"/>
                <a:gd name="T1" fmla="*/ 357 h 507"/>
                <a:gd name="T2" fmla="*/ 312 w 480"/>
                <a:gd name="T3" fmla="*/ 312 h 507"/>
                <a:gd name="T4" fmla="*/ 320 w 480"/>
                <a:gd name="T5" fmla="*/ 267 h 507"/>
                <a:gd name="T6" fmla="*/ 324 w 480"/>
                <a:gd name="T7" fmla="*/ 261 h 507"/>
                <a:gd name="T8" fmla="*/ 329 w 480"/>
                <a:gd name="T9" fmla="*/ 254 h 507"/>
                <a:gd name="T10" fmla="*/ 332 w 480"/>
                <a:gd name="T11" fmla="*/ 244 h 507"/>
                <a:gd name="T12" fmla="*/ 336 w 480"/>
                <a:gd name="T13" fmla="*/ 231 h 507"/>
                <a:gd name="T14" fmla="*/ 338 w 480"/>
                <a:gd name="T15" fmla="*/ 219 h 507"/>
                <a:gd name="T16" fmla="*/ 339 w 480"/>
                <a:gd name="T17" fmla="*/ 203 h 507"/>
                <a:gd name="T18" fmla="*/ 350 w 480"/>
                <a:gd name="T19" fmla="*/ 190 h 507"/>
                <a:gd name="T20" fmla="*/ 354 w 480"/>
                <a:gd name="T21" fmla="*/ 185 h 507"/>
                <a:gd name="T22" fmla="*/ 356 w 480"/>
                <a:gd name="T23" fmla="*/ 179 h 507"/>
                <a:gd name="T24" fmla="*/ 357 w 480"/>
                <a:gd name="T25" fmla="*/ 173 h 507"/>
                <a:gd name="T26" fmla="*/ 358 w 480"/>
                <a:gd name="T27" fmla="*/ 166 h 507"/>
                <a:gd name="T28" fmla="*/ 357 w 480"/>
                <a:gd name="T29" fmla="*/ 149 h 507"/>
                <a:gd name="T30" fmla="*/ 354 w 480"/>
                <a:gd name="T31" fmla="*/ 140 h 507"/>
                <a:gd name="T32" fmla="*/ 350 w 480"/>
                <a:gd name="T33" fmla="*/ 131 h 507"/>
                <a:gd name="T34" fmla="*/ 343 w 480"/>
                <a:gd name="T35" fmla="*/ 125 h 507"/>
                <a:gd name="T36" fmla="*/ 355 w 480"/>
                <a:gd name="T37" fmla="*/ 84 h 507"/>
                <a:gd name="T38" fmla="*/ 353 w 480"/>
                <a:gd name="T39" fmla="*/ 54 h 507"/>
                <a:gd name="T40" fmla="*/ 336 w 480"/>
                <a:gd name="T41" fmla="*/ 28 h 507"/>
                <a:gd name="T42" fmla="*/ 305 w 480"/>
                <a:gd name="T43" fmla="*/ 9 h 507"/>
                <a:gd name="T44" fmla="*/ 286 w 480"/>
                <a:gd name="T45" fmla="*/ 4 h 507"/>
                <a:gd name="T46" fmla="*/ 267 w 480"/>
                <a:gd name="T47" fmla="*/ 0 h 507"/>
                <a:gd name="T48" fmla="*/ 251 w 480"/>
                <a:gd name="T49" fmla="*/ 0 h 507"/>
                <a:gd name="T50" fmla="*/ 232 w 480"/>
                <a:gd name="T51" fmla="*/ 2 h 507"/>
                <a:gd name="T52" fmla="*/ 217 w 480"/>
                <a:gd name="T53" fmla="*/ 4 h 507"/>
                <a:gd name="T54" fmla="*/ 203 w 480"/>
                <a:gd name="T55" fmla="*/ 8 h 507"/>
                <a:gd name="T56" fmla="*/ 192 w 480"/>
                <a:gd name="T57" fmla="*/ 11 h 507"/>
                <a:gd name="T58" fmla="*/ 157 w 480"/>
                <a:gd name="T59" fmla="*/ 38 h 507"/>
                <a:gd name="T60" fmla="*/ 154 w 480"/>
                <a:gd name="T61" fmla="*/ 44 h 507"/>
                <a:gd name="T62" fmla="*/ 140 w 480"/>
                <a:gd name="T63" fmla="*/ 46 h 507"/>
                <a:gd name="T64" fmla="*/ 131 w 480"/>
                <a:gd name="T65" fmla="*/ 48 h 507"/>
                <a:gd name="T66" fmla="*/ 126 w 480"/>
                <a:gd name="T67" fmla="*/ 53 h 507"/>
                <a:gd name="T68" fmla="*/ 123 w 480"/>
                <a:gd name="T69" fmla="*/ 56 h 507"/>
                <a:gd name="T70" fmla="*/ 118 w 480"/>
                <a:gd name="T71" fmla="*/ 66 h 507"/>
                <a:gd name="T72" fmla="*/ 118 w 480"/>
                <a:gd name="T73" fmla="*/ 75 h 507"/>
                <a:gd name="T74" fmla="*/ 118 w 480"/>
                <a:gd name="T75" fmla="*/ 84 h 507"/>
                <a:gd name="T76" fmla="*/ 121 w 480"/>
                <a:gd name="T77" fmla="*/ 92 h 507"/>
                <a:gd name="T78" fmla="*/ 123 w 480"/>
                <a:gd name="T79" fmla="*/ 100 h 507"/>
                <a:gd name="T80" fmla="*/ 125 w 480"/>
                <a:gd name="T81" fmla="*/ 109 h 507"/>
                <a:gd name="T82" fmla="*/ 132 w 480"/>
                <a:gd name="T83" fmla="*/ 125 h 507"/>
                <a:gd name="T84" fmla="*/ 116 w 480"/>
                <a:gd name="T85" fmla="*/ 148 h 507"/>
                <a:gd name="T86" fmla="*/ 115 w 480"/>
                <a:gd name="T87" fmla="*/ 174 h 507"/>
                <a:gd name="T88" fmla="*/ 118 w 480"/>
                <a:gd name="T89" fmla="*/ 185 h 507"/>
                <a:gd name="T90" fmla="*/ 124 w 480"/>
                <a:gd name="T91" fmla="*/ 193 h 507"/>
                <a:gd name="T92" fmla="*/ 130 w 480"/>
                <a:gd name="T93" fmla="*/ 199 h 507"/>
                <a:gd name="T94" fmla="*/ 138 w 480"/>
                <a:gd name="T95" fmla="*/ 216 h 507"/>
                <a:gd name="T96" fmla="*/ 144 w 480"/>
                <a:gd name="T97" fmla="*/ 242 h 507"/>
                <a:gd name="T98" fmla="*/ 161 w 480"/>
                <a:gd name="T99" fmla="*/ 268 h 507"/>
                <a:gd name="T100" fmla="*/ 168 w 480"/>
                <a:gd name="T101" fmla="*/ 312 h 507"/>
                <a:gd name="T102" fmla="*/ 87 w 480"/>
                <a:gd name="T103" fmla="*/ 357 h 507"/>
                <a:gd name="T104" fmla="*/ 19 w 480"/>
                <a:gd name="T105" fmla="*/ 399 h 507"/>
                <a:gd name="T106" fmla="*/ 2 w 480"/>
                <a:gd name="T107" fmla="*/ 420 h 507"/>
                <a:gd name="T108" fmla="*/ 4 w 480"/>
                <a:gd name="T109" fmla="*/ 504 h 507"/>
                <a:gd name="T110" fmla="*/ 473 w 480"/>
                <a:gd name="T111" fmla="*/ 506 h 507"/>
                <a:gd name="T112" fmla="*/ 480 w 480"/>
                <a:gd name="T113" fmla="*/ 424 h 507"/>
                <a:gd name="T114" fmla="*/ 471 w 480"/>
                <a:gd name="T115" fmla="*/ 408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80" h="507">
                  <a:moveTo>
                    <a:pt x="446" y="388"/>
                  </a:moveTo>
                  <a:lnTo>
                    <a:pt x="435" y="380"/>
                  </a:lnTo>
                  <a:lnTo>
                    <a:pt x="418" y="370"/>
                  </a:lnTo>
                  <a:lnTo>
                    <a:pt x="393" y="357"/>
                  </a:lnTo>
                  <a:lnTo>
                    <a:pt x="367" y="344"/>
                  </a:lnTo>
                  <a:lnTo>
                    <a:pt x="339" y="331"/>
                  </a:lnTo>
                  <a:lnTo>
                    <a:pt x="312" y="319"/>
                  </a:lnTo>
                  <a:lnTo>
                    <a:pt x="312" y="312"/>
                  </a:lnTo>
                  <a:lnTo>
                    <a:pt x="312" y="280"/>
                  </a:lnTo>
                  <a:lnTo>
                    <a:pt x="312" y="274"/>
                  </a:lnTo>
                  <a:lnTo>
                    <a:pt x="316" y="272"/>
                  </a:lnTo>
                  <a:lnTo>
                    <a:pt x="320" y="267"/>
                  </a:lnTo>
                  <a:lnTo>
                    <a:pt x="320" y="266"/>
                  </a:lnTo>
                  <a:lnTo>
                    <a:pt x="320" y="266"/>
                  </a:lnTo>
                  <a:lnTo>
                    <a:pt x="323" y="263"/>
                  </a:lnTo>
                  <a:lnTo>
                    <a:pt x="324" y="261"/>
                  </a:lnTo>
                  <a:lnTo>
                    <a:pt x="325" y="260"/>
                  </a:lnTo>
                  <a:lnTo>
                    <a:pt x="325" y="260"/>
                  </a:lnTo>
                  <a:lnTo>
                    <a:pt x="326" y="256"/>
                  </a:lnTo>
                  <a:lnTo>
                    <a:pt x="329" y="254"/>
                  </a:lnTo>
                  <a:lnTo>
                    <a:pt x="329" y="253"/>
                  </a:lnTo>
                  <a:lnTo>
                    <a:pt x="329" y="251"/>
                  </a:lnTo>
                  <a:lnTo>
                    <a:pt x="331" y="248"/>
                  </a:lnTo>
                  <a:lnTo>
                    <a:pt x="332" y="244"/>
                  </a:lnTo>
                  <a:lnTo>
                    <a:pt x="332" y="243"/>
                  </a:lnTo>
                  <a:lnTo>
                    <a:pt x="332" y="243"/>
                  </a:lnTo>
                  <a:lnTo>
                    <a:pt x="335" y="237"/>
                  </a:lnTo>
                  <a:lnTo>
                    <a:pt x="336" y="231"/>
                  </a:lnTo>
                  <a:lnTo>
                    <a:pt x="336" y="231"/>
                  </a:lnTo>
                  <a:lnTo>
                    <a:pt x="336" y="231"/>
                  </a:lnTo>
                  <a:lnTo>
                    <a:pt x="337" y="225"/>
                  </a:lnTo>
                  <a:lnTo>
                    <a:pt x="338" y="219"/>
                  </a:lnTo>
                  <a:lnTo>
                    <a:pt x="338" y="217"/>
                  </a:lnTo>
                  <a:lnTo>
                    <a:pt x="338" y="215"/>
                  </a:lnTo>
                  <a:lnTo>
                    <a:pt x="339" y="209"/>
                  </a:lnTo>
                  <a:lnTo>
                    <a:pt x="339" y="203"/>
                  </a:lnTo>
                  <a:lnTo>
                    <a:pt x="345" y="197"/>
                  </a:lnTo>
                  <a:lnTo>
                    <a:pt x="350" y="191"/>
                  </a:lnTo>
                  <a:lnTo>
                    <a:pt x="350" y="190"/>
                  </a:lnTo>
                  <a:lnTo>
                    <a:pt x="350" y="190"/>
                  </a:lnTo>
                  <a:lnTo>
                    <a:pt x="353" y="187"/>
                  </a:lnTo>
                  <a:lnTo>
                    <a:pt x="354" y="185"/>
                  </a:lnTo>
                  <a:lnTo>
                    <a:pt x="354" y="185"/>
                  </a:lnTo>
                  <a:lnTo>
                    <a:pt x="354" y="185"/>
                  </a:lnTo>
                  <a:lnTo>
                    <a:pt x="355" y="182"/>
                  </a:lnTo>
                  <a:lnTo>
                    <a:pt x="355" y="180"/>
                  </a:lnTo>
                  <a:lnTo>
                    <a:pt x="355" y="179"/>
                  </a:lnTo>
                  <a:lnTo>
                    <a:pt x="356" y="179"/>
                  </a:lnTo>
                  <a:lnTo>
                    <a:pt x="356" y="176"/>
                  </a:lnTo>
                  <a:lnTo>
                    <a:pt x="357" y="174"/>
                  </a:lnTo>
                  <a:lnTo>
                    <a:pt x="357" y="173"/>
                  </a:lnTo>
                  <a:lnTo>
                    <a:pt x="357" y="173"/>
                  </a:lnTo>
                  <a:lnTo>
                    <a:pt x="357" y="169"/>
                  </a:lnTo>
                  <a:lnTo>
                    <a:pt x="357" y="167"/>
                  </a:lnTo>
                  <a:lnTo>
                    <a:pt x="358" y="167"/>
                  </a:lnTo>
                  <a:lnTo>
                    <a:pt x="358" y="166"/>
                  </a:lnTo>
                  <a:lnTo>
                    <a:pt x="358" y="163"/>
                  </a:lnTo>
                  <a:lnTo>
                    <a:pt x="358" y="160"/>
                  </a:lnTo>
                  <a:lnTo>
                    <a:pt x="358" y="155"/>
                  </a:lnTo>
                  <a:lnTo>
                    <a:pt x="357" y="149"/>
                  </a:lnTo>
                  <a:lnTo>
                    <a:pt x="357" y="149"/>
                  </a:lnTo>
                  <a:lnTo>
                    <a:pt x="357" y="148"/>
                  </a:lnTo>
                  <a:lnTo>
                    <a:pt x="356" y="143"/>
                  </a:lnTo>
                  <a:lnTo>
                    <a:pt x="354" y="140"/>
                  </a:lnTo>
                  <a:lnTo>
                    <a:pt x="354" y="138"/>
                  </a:lnTo>
                  <a:lnTo>
                    <a:pt x="354" y="138"/>
                  </a:lnTo>
                  <a:lnTo>
                    <a:pt x="353" y="135"/>
                  </a:lnTo>
                  <a:lnTo>
                    <a:pt x="350" y="131"/>
                  </a:lnTo>
                  <a:lnTo>
                    <a:pt x="349" y="131"/>
                  </a:lnTo>
                  <a:lnTo>
                    <a:pt x="349" y="131"/>
                  </a:lnTo>
                  <a:lnTo>
                    <a:pt x="347" y="128"/>
                  </a:lnTo>
                  <a:lnTo>
                    <a:pt x="343" y="125"/>
                  </a:lnTo>
                  <a:lnTo>
                    <a:pt x="344" y="122"/>
                  </a:lnTo>
                  <a:lnTo>
                    <a:pt x="347" y="117"/>
                  </a:lnTo>
                  <a:lnTo>
                    <a:pt x="351" y="100"/>
                  </a:lnTo>
                  <a:lnTo>
                    <a:pt x="355" y="84"/>
                  </a:lnTo>
                  <a:lnTo>
                    <a:pt x="355" y="77"/>
                  </a:lnTo>
                  <a:lnTo>
                    <a:pt x="355" y="69"/>
                  </a:lnTo>
                  <a:lnTo>
                    <a:pt x="354" y="61"/>
                  </a:lnTo>
                  <a:lnTo>
                    <a:pt x="353" y="54"/>
                  </a:lnTo>
                  <a:lnTo>
                    <a:pt x="350" y="47"/>
                  </a:lnTo>
                  <a:lnTo>
                    <a:pt x="347" y="40"/>
                  </a:lnTo>
                  <a:lnTo>
                    <a:pt x="342" y="34"/>
                  </a:lnTo>
                  <a:lnTo>
                    <a:pt x="336" y="28"/>
                  </a:lnTo>
                  <a:lnTo>
                    <a:pt x="330" y="22"/>
                  </a:lnTo>
                  <a:lnTo>
                    <a:pt x="323" y="17"/>
                  </a:lnTo>
                  <a:lnTo>
                    <a:pt x="314" y="12"/>
                  </a:lnTo>
                  <a:lnTo>
                    <a:pt x="305" y="9"/>
                  </a:lnTo>
                  <a:lnTo>
                    <a:pt x="305" y="9"/>
                  </a:lnTo>
                  <a:lnTo>
                    <a:pt x="305" y="9"/>
                  </a:lnTo>
                  <a:lnTo>
                    <a:pt x="295" y="6"/>
                  </a:lnTo>
                  <a:lnTo>
                    <a:pt x="286" y="4"/>
                  </a:lnTo>
                  <a:lnTo>
                    <a:pt x="276" y="2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263" y="0"/>
                  </a:lnTo>
                  <a:lnTo>
                    <a:pt x="260" y="0"/>
                  </a:lnTo>
                  <a:lnTo>
                    <a:pt x="255" y="0"/>
                  </a:lnTo>
                  <a:lnTo>
                    <a:pt x="251" y="0"/>
                  </a:lnTo>
                  <a:lnTo>
                    <a:pt x="244" y="0"/>
                  </a:lnTo>
                  <a:lnTo>
                    <a:pt x="237" y="0"/>
                  </a:lnTo>
                  <a:lnTo>
                    <a:pt x="235" y="0"/>
                  </a:lnTo>
                  <a:lnTo>
                    <a:pt x="232" y="2"/>
                  </a:lnTo>
                  <a:lnTo>
                    <a:pt x="229" y="2"/>
                  </a:lnTo>
                  <a:lnTo>
                    <a:pt x="224" y="3"/>
                  </a:lnTo>
                  <a:lnTo>
                    <a:pt x="220" y="3"/>
                  </a:lnTo>
                  <a:lnTo>
                    <a:pt x="217" y="4"/>
                  </a:lnTo>
                  <a:lnTo>
                    <a:pt x="215" y="4"/>
                  </a:lnTo>
                  <a:lnTo>
                    <a:pt x="212" y="5"/>
                  </a:lnTo>
                  <a:lnTo>
                    <a:pt x="207" y="6"/>
                  </a:lnTo>
                  <a:lnTo>
                    <a:pt x="203" y="8"/>
                  </a:lnTo>
                  <a:lnTo>
                    <a:pt x="199" y="9"/>
                  </a:lnTo>
                  <a:lnTo>
                    <a:pt x="195" y="10"/>
                  </a:lnTo>
                  <a:lnTo>
                    <a:pt x="193" y="10"/>
                  </a:lnTo>
                  <a:lnTo>
                    <a:pt x="192" y="11"/>
                  </a:lnTo>
                  <a:lnTo>
                    <a:pt x="181" y="16"/>
                  </a:lnTo>
                  <a:lnTo>
                    <a:pt x="172" y="23"/>
                  </a:lnTo>
                  <a:lnTo>
                    <a:pt x="163" y="30"/>
                  </a:lnTo>
                  <a:lnTo>
                    <a:pt x="157" y="38"/>
                  </a:lnTo>
                  <a:lnTo>
                    <a:pt x="157" y="38"/>
                  </a:lnTo>
                  <a:lnTo>
                    <a:pt x="156" y="38"/>
                  </a:lnTo>
                  <a:lnTo>
                    <a:pt x="155" y="42"/>
                  </a:lnTo>
                  <a:lnTo>
                    <a:pt x="154" y="44"/>
                  </a:lnTo>
                  <a:lnTo>
                    <a:pt x="150" y="44"/>
                  </a:lnTo>
                  <a:lnTo>
                    <a:pt x="148" y="44"/>
                  </a:lnTo>
                  <a:lnTo>
                    <a:pt x="143" y="44"/>
                  </a:lnTo>
                  <a:lnTo>
                    <a:pt x="140" y="46"/>
                  </a:lnTo>
                  <a:lnTo>
                    <a:pt x="138" y="46"/>
                  </a:lnTo>
                  <a:lnTo>
                    <a:pt x="137" y="46"/>
                  </a:lnTo>
                  <a:lnTo>
                    <a:pt x="135" y="47"/>
                  </a:lnTo>
                  <a:lnTo>
                    <a:pt x="131" y="48"/>
                  </a:lnTo>
                  <a:lnTo>
                    <a:pt x="131" y="48"/>
                  </a:lnTo>
                  <a:lnTo>
                    <a:pt x="130" y="49"/>
                  </a:lnTo>
                  <a:lnTo>
                    <a:pt x="128" y="50"/>
                  </a:lnTo>
                  <a:lnTo>
                    <a:pt x="126" y="53"/>
                  </a:lnTo>
                  <a:lnTo>
                    <a:pt x="125" y="53"/>
                  </a:lnTo>
                  <a:lnTo>
                    <a:pt x="125" y="53"/>
                  </a:lnTo>
                  <a:lnTo>
                    <a:pt x="124" y="55"/>
                  </a:lnTo>
                  <a:lnTo>
                    <a:pt x="123" y="56"/>
                  </a:lnTo>
                  <a:lnTo>
                    <a:pt x="121" y="60"/>
                  </a:lnTo>
                  <a:lnTo>
                    <a:pt x="119" y="63"/>
                  </a:lnTo>
                  <a:lnTo>
                    <a:pt x="119" y="65"/>
                  </a:lnTo>
                  <a:lnTo>
                    <a:pt x="118" y="66"/>
                  </a:lnTo>
                  <a:lnTo>
                    <a:pt x="118" y="68"/>
                  </a:lnTo>
                  <a:lnTo>
                    <a:pt x="118" y="71"/>
                  </a:lnTo>
                  <a:lnTo>
                    <a:pt x="118" y="73"/>
                  </a:lnTo>
                  <a:lnTo>
                    <a:pt x="118" y="75"/>
                  </a:lnTo>
                  <a:lnTo>
                    <a:pt x="118" y="77"/>
                  </a:lnTo>
                  <a:lnTo>
                    <a:pt x="118" y="79"/>
                  </a:lnTo>
                  <a:lnTo>
                    <a:pt x="118" y="81"/>
                  </a:lnTo>
                  <a:lnTo>
                    <a:pt x="118" y="84"/>
                  </a:lnTo>
                  <a:lnTo>
                    <a:pt x="119" y="85"/>
                  </a:lnTo>
                  <a:lnTo>
                    <a:pt x="119" y="87"/>
                  </a:lnTo>
                  <a:lnTo>
                    <a:pt x="119" y="90"/>
                  </a:lnTo>
                  <a:lnTo>
                    <a:pt x="121" y="92"/>
                  </a:lnTo>
                  <a:lnTo>
                    <a:pt x="121" y="94"/>
                  </a:lnTo>
                  <a:lnTo>
                    <a:pt x="122" y="96"/>
                  </a:lnTo>
                  <a:lnTo>
                    <a:pt x="122" y="98"/>
                  </a:lnTo>
                  <a:lnTo>
                    <a:pt x="123" y="100"/>
                  </a:lnTo>
                  <a:lnTo>
                    <a:pt x="124" y="103"/>
                  </a:lnTo>
                  <a:lnTo>
                    <a:pt x="125" y="106"/>
                  </a:lnTo>
                  <a:lnTo>
                    <a:pt x="125" y="107"/>
                  </a:lnTo>
                  <a:lnTo>
                    <a:pt x="125" y="109"/>
                  </a:lnTo>
                  <a:lnTo>
                    <a:pt x="129" y="117"/>
                  </a:lnTo>
                  <a:lnTo>
                    <a:pt x="132" y="125"/>
                  </a:lnTo>
                  <a:lnTo>
                    <a:pt x="132" y="125"/>
                  </a:lnTo>
                  <a:lnTo>
                    <a:pt x="132" y="125"/>
                  </a:lnTo>
                  <a:lnTo>
                    <a:pt x="126" y="130"/>
                  </a:lnTo>
                  <a:lnTo>
                    <a:pt x="122" y="136"/>
                  </a:lnTo>
                  <a:lnTo>
                    <a:pt x="118" y="142"/>
                  </a:lnTo>
                  <a:lnTo>
                    <a:pt x="116" y="148"/>
                  </a:lnTo>
                  <a:lnTo>
                    <a:pt x="115" y="155"/>
                  </a:lnTo>
                  <a:lnTo>
                    <a:pt x="115" y="163"/>
                  </a:lnTo>
                  <a:lnTo>
                    <a:pt x="115" y="168"/>
                  </a:lnTo>
                  <a:lnTo>
                    <a:pt x="115" y="174"/>
                  </a:lnTo>
                  <a:lnTo>
                    <a:pt x="116" y="175"/>
                  </a:lnTo>
                  <a:lnTo>
                    <a:pt x="116" y="175"/>
                  </a:lnTo>
                  <a:lnTo>
                    <a:pt x="117" y="180"/>
                  </a:lnTo>
                  <a:lnTo>
                    <a:pt x="118" y="185"/>
                  </a:lnTo>
                  <a:lnTo>
                    <a:pt x="119" y="186"/>
                  </a:lnTo>
                  <a:lnTo>
                    <a:pt x="119" y="187"/>
                  </a:lnTo>
                  <a:lnTo>
                    <a:pt x="122" y="190"/>
                  </a:lnTo>
                  <a:lnTo>
                    <a:pt x="124" y="193"/>
                  </a:lnTo>
                  <a:lnTo>
                    <a:pt x="125" y="194"/>
                  </a:lnTo>
                  <a:lnTo>
                    <a:pt x="125" y="195"/>
                  </a:lnTo>
                  <a:lnTo>
                    <a:pt x="128" y="198"/>
                  </a:lnTo>
                  <a:lnTo>
                    <a:pt x="130" y="199"/>
                  </a:lnTo>
                  <a:lnTo>
                    <a:pt x="134" y="201"/>
                  </a:lnTo>
                  <a:lnTo>
                    <a:pt x="137" y="203"/>
                  </a:lnTo>
                  <a:lnTo>
                    <a:pt x="137" y="210"/>
                  </a:lnTo>
                  <a:lnTo>
                    <a:pt x="138" y="216"/>
                  </a:lnTo>
                  <a:lnTo>
                    <a:pt x="138" y="218"/>
                  </a:lnTo>
                  <a:lnTo>
                    <a:pt x="138" y="220"/>
                  </a:lnTo>
                  <a:lnTo>
                    <a:pt x="141" y="231"/>
                  </a:lnTo>
                  <a:lnTo>
                    <a:pt x="144" y="242"/>
                  </a:lnTo>
                  <a:lnTo>
                    <a:pt x="148" y="250"/>
                  </a:lnTo>
                  <a:lnTo>
                    <a:pt x="151" y="257"/>
                  </a:lnTo>
                  <a:lnTo>
                    <a:pt x="156" y="263"/>
                  </a:lnTo>
                  <a:lnTo>
                    <a:pt x="161" y="268"/>
                  </a:lnTo>
                  <a:lnTo>
                    <a:pt x="165" y="272"/>
                  </a:lnTo>
                  <a:lnTo>
                    <a:pt x="168" y="275"/>
                  </a:lnTo>
                  <a:lnTo>
                    <a:pt x="168" y="281"/>
                  </a:lnTo>
                  <a:lnTo>
                    <a:pt x="168" y="312"/>
                  </a:lnTo>
                  <a:lnTo>
                    <a:pt x="168" y="319"/>
                  </a:lnTo>
                  <a:lnTo>
                    <a:pt x="142" y="331"/>
                  </a:lnTo>
                  <a:lnTo>
                    <a:pt x="115" y="344"/>
                  </a:lnTo>
                  <a:lnTo>
                    <a:pt x="87" y="357"/>
                  </a:lnTo>
                  <a:lnTo>
                    <a:pt x="62" y="370"/>
                  </a:lnTo>
                  <a:lnTo>
                    <a:pt x="47" y="380"/>
                  </a:lnTo>
                  <a:lnTo>
                    <a:pt x="34" y="388"/>
                  </a:lnTo>
                  <a:lnTo>
                    <a:pt x="19" y="399"/>
                  </a:lnTo>
                  <a:lnTo>
                    <a:pt x="9" y="408"/>
                  </a:lnTo>
                  <a:lnTo>
                    <a:pt x="5" y="413"/>
                  </a:lnTo>
                  <a:lnTo>
                    <a:pt x="3" y="417"/>
                  </a:lnTo>
                  <a:lnTo>
                    <a:pt x="2" y="420"/>
                  </a:lnTo>
                  <a:lnTo>
                    <a:pt x="0" y="424"/>
                  </a:lnTo>
                  <a:lnTo>
                    <a:pt x="0" y="495"/>
                  </a:lnTo>
                  <a:lnTo>
                    <a:pt x="2" y="500"/>
                  </a:lnTo>
                  <a:lnTo>
                    <a:pt x="4" y="504"/>
                  </a:lnTo>
                  <a:lnTo>
                    <a:pt x="8" y="506"/>
                  </a:lnTo>
                  <a:lnTo>
                    <a:pt x="12" y="507"/>
                  </a:lnTo>
                  <a:lnTo>
                    <a:pt x="468" y="507"/>
                  </a:lnTo>
                  <a:lnTo>
                    <a:pt x="473" y="506"/>
                  </a:lnTo>
                  <a:lnTo>
                    <a:pt x="476" y="504"/>
                  </a:lnTo>
                  <a:lnTo>
                    <a:pt x="479" y="500"/>
                  </a:lnTo>
                  <a:lnTo>
                    <a:pt x="480" y="495"/>
                  </a:lnTo>
                  <a:lnTo>
                    <a:pt x="480" y="424"/>
                  </a:lnTo>
                  <a:lnTo>
                    <a:pt x="480" y="420"/>
                  </a:lnTo>
                  <a:lnTo>
                    <a:pt x="477" y="417"/>
                  </a:lnTo>
                  <a:lnTo>
                    <a:pt x="475" y="413"/>
                  </a:lnTo>
                  <a:lnTo>
                    <a:pt x="471" y="408"/>
                  </a:lnTo>
                  <a:lnTo>
                    <a:pt x="462" y="399"/>
                  </a:lnTo>
                  <a:lnTo>
                    <a:pt x="446" y="3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53" name="Group 52" descr="Icon of books. ">
            <a:extLst>
              <a:ext uri="{FF2B5EF4-FFF2-40B4-BE49-F238E27FC236}">
                <a16:creationId xmlns:a16="http://schemas.microsoft.com/office/drawing/2014/main" id="{8567F01D-3435-4405-B8A9-9C2446E042DD}"/>
              </a:ext>
            </a:extLst>
          </p:cNvPr>
          <p:cNvGrpSpPr/>
          <p:nvPr/>
        </p:nvGrpSpPr>
        <p:grpSpPr>
          <a:xfrm>
            <a:off x="5571346" y="2901918"/>
            <a:ext cx="344413" cy="382447"/>
            <a:chOff x="2608263" y="1920875"/>
            <a:chExt cx="258763" cy="287338"/>
          </a:xfrm>
          <a:solidFill>
            <a:schemeClr val="accent4">
              <a:lumMod val="75000"/>
            </a:schemeClr>
          </a:solidFill>
        </p:grpSpPr>
        <p:sp>
          <p:nvSpPr>
            <p:cNvPr id="54" name="Rectangle 705">
              <a:extLst>
                <a:ext uri="{FF2B5EF4-FFF2-40B4-BE49-F238E27FC236}">
                  <a16:creationId xmlns:a16="http://schemas.microsoft.com/office/drawing/2014/main" id="{D0A6A593-47E4-4B49-AA6D-52F8874CB4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8288" y="2122488"/>
              <a:ext cx="58738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706">
              <a:extLst>
                <a:ext uri="{FF2B5EF4-FFF2-40B4-BE49-F238E27FC236}">
                  <a16:creationId xmlns:a16="http://schemas.microsoft.com/office/drawing/2014/main" id="{B6E4140A-62C5-4AC5-9815-F2E1EC98F9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288" y="1920875"/>
              <a:ext cx="58738" cy="192088"/>
            </a:xfrm>
            <a:custGeom>
              <a:avLst/>
              <a:gdLst>
                <a:gd name="T0" fmla="*/ 163 w 181"/>
                <a:gd name="T1" fmla="*/ 0 h 602"/>
                <a:gd name="T2" fmla="*/ 158 w 181"/>
                <a:gd name="T3" fmla="*/ 3 h 602"/>
                <a:gd name="T4" fmla="*/ 154 w 181"/>
                <a:gd name="T5" fmla="*/ 7 h 602"/>
                <a:gd name="T6" fmla="*/ 151 w 181"/>
                <a:gd name="T7" fmla="*/ 12 h 602"/>
                <a:gd name="T8" fmla="*/ 151 w 181"/>
                <a:gd name="T9" fmla="*/ 211 h 602"/>
                <a:gd name="T10" fmla="*/ 150 w 181"/>
                <a:gd name="T11" fmla="*/ 222 h 602"/>
                <a:gd name="T12" fmla="*/ 146 w 181"/>
                <a:gd name="T13" fmla="*/ 234 h 602"/>
                <a:gd name="T14" fmla="*/ 141 w 181"/>
                <a:gd name="T15" fmla="*/ 245 h 602"/>
                <a:gd name="T16" fmla="*/ 133 w 181"/>
                <a:gd name="T17" fmla="*/ 254 h 602"/>
                <a:gd name="T18" fmla="*/ 125 w 181"/>
                <a:gd name="T19" fmla="*/ 261 h 602"/>
                <a:gd name="T20" fmla="*/ 114 w 181"/>
                <a:gd name="T21" fmla="*/ 266 h 602"/>
                <a:gd name="T22" fmla="*/ 103 w 181"/>
                <a:gd name="T23" fmla="*/ 270 h 602"/>
                <a:gd name="T24" fmla="*/ 91 w 181"/>
                <a:gd name="T25" fmla="*/ 271 h 602"/>
                <a:gd name="T26" fmla="*/ 78 w 181"/>
                <a:gd name="T27" fmla="*/ 270 h 602"/>
                <a:gd name="T28" fmla="*/ 68 w 181"/>
                <a:gd name="T29" fmla="*/ 266 h 602"/>
                <a:gd name="T30" fmla="*/ 57 w 181"/>
                <a:gd name="T31" fmla="*/ 261 h 602"/>
                <a:gd name="T32" fmla="*/ 48 w 181"/>
                <a:gd name="T33" fmla="*/ 254 h 602"/>
                <a:gd name="T34" fmla="*/ 41 w 181"/>
                <a:gd name="T35" fmla="*/ 245 h 602"/>
                <a:gd name="T36" fmla="*/ 36 w 181"/>
                <a:gd name="T37" fmla="*/ 234 h 602"/>
                <a:gd name="T38" fmla="*/ 32 w 181"/>
                <a:gd name="T39" fmla="*/ 224 h 602"/>
                <a:gd name="T40" fmla="*/ 30 w 181"/>
                <a:gd name="T41" fmla="*/ 211 h 602"/>
                <a:gd name="T42" fmla="*/ 30 w 181"/>
                <a:gd name="T43" fmla="*/ 12 h 602"/>
                <a:gd name="T44" fmla="*/ 28 w 181"/>
                <a:gd name="T45" fmla="*/ 7 h 602"/>
                <a:gd name="T46" fmla="*/ 24 w 181"/>
                <a:gd name="T47" fmla="*/ 3 h 602"/>
                <a:gd name="T48" fmla="*/ 18 w 181"/>
                <a:gd name="T49" fmla="*/ 0 h 602"/>
                <a:gd name="T50" fmla="*/ 13 w 181"/>
                <a:gd name="T51" fmla="*/ 0 h 602"/>
                <a:gd name="T52" fmla="*/ 8 w 181"/>
                <a:gd name="T53" fmla="*/ 3 h 602"/>
                <a:gd name="T54" fmla="*/ 3 w 181"/>
                <a:gd name="T55" fmla="*/ 7 h 602"/>
                <a:gd name="T56" fmla="*/ 1 w 181"/>
                <a:gd name="T57" fmla="*/ 12 h 602"/>
                <a:gd name="T58" fmla="*/ 0 w 181"/>
                <a:gd name="T59" fmla="*/ 211 h 602"/>
                <a:gd name="T60" fmla="*/ 181 w 181"/>
                <a:gd name="T61" fmla="*/ 602 h 602"/>
                <a:gd name="T62" fmla="*/ 181 w 181"/>
                <a:gd name="T63" fmla="*/ 15 h 602"/>
                <a:gd name="T64" fmla="*/ 180 w 181"/>
                <a:gd name="T65" fmla="*/ 9 h 602"/>
                <a:gd name="T66" fmla="*/ 177 w 181"/>
                <a:gd name="T67" fmla="*/ 5 h 602"/>
                <a:gd name="T68" fmla="*/ 172 w 181"/>
                <a:gd name="T69" fmla="*/ 2 h 602"/>
                <a:gd name="T70" fmla="*/ 166 w 181"/>
                <a:gd name="T71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602">
                  <a:moveTo>
                    <a:pt x="166" y="0"/>
                  </a:moveTo>
                  <a:lnTo>
                    <a:pt x="163" y="0"/>
                  </a:lnTo>
                  <a:lnTo>
                    <a:pt x="160" y="2"/>
                  </a:lnTo>
                  <a:lnTo>
                    <a:pt x="158" y="3"/>
                  </a:lnTo>
                  <a:lnTo>
                    <a:pt x="156" y="5"/>
                  </a:lnTo>
                  <a:lnTo>
                    <a:pt x="154" y="7"/>
                  </a:lnTo>
                  <a:lnTo>
                    <a:pt x="152" y="9"/>
                  </a:lnTo>
                  <a:lnTo>
                    <a:pt x="151" y="12"/>
                  </a:lnTo>
                  <a:lnTo>
                    <a:pt x="151" y="15"/>
                  </a:lnTo>
                  <a:lnTo>
                    <a:pt x="151" y="211"/>
                  </a:lnTo>
                  <a:lnTo>
                    <a:pt x="150" y="217"/>
                  </a:lnTo>
                  <a:lnTo>
                    <a:pt x="150" y="222"/>
                  </a:lnTo>
                  <a:lnTo>
                    <a:pt x="148" y="229"/>
                  </a:lnTo>
                  <a:lnTo>
                    <a:pt x="146" y="234"/>
                  </a:lnTo>
                  <a:lnTo>
                    <a:pt x="144" y="240"/>
                  </a:lnTo>
                  <a:lnTo>
                    <a:pt x="141" y="245"/>
                  </a:lnTo>
                  <a:lnTo>
                    <a:pt x="137" y="249"/>
                  </a:lnTo>
                  <a:lnTo>
                    <a:pt x="133" y="254"/>
                  </a:lnTo>
                  <a:lnTo>
                    <a:pt x="129" y="258"/>
                  </a:lnTo>
                  <a:lnTo>
                    <a:pt x="125" y="261"/>
                  </a:lnTo>
                  <a:lnTo>
                    <a:pt x="119" y="264"/>
                  </a:lnTo>
                  <a:lnTo>
                    <a:pt x="114" y="266"/>
                  </a:lnTo>
                  <a:lnTo>
                    <a:pt x="108" y="269"/>
                  </a:lnTo>
                  <a:lnTo>
                    <a:pt x="103" y="270"/>
                  </a:lnTo>
                  <a:lnTo>
                    <a:pt x="97" y="271"/>
                  </a:lnTo>
                  <a:lnTo>
                    <a:pt x="91" y="271"/>
                  </a:lnTo>
                  <a:lnTo>
                    <a:pt x="85" y="271"/>
                  </a:lnTo>
                  <a:lnTo>
                    <a:pt x="78" y="270"/>
                  </a:lnTo>
                  <a:lnTo>
                    <a:pt x="73" y="269"/>
                  </a:lnTo>
                  <a:lnTo>
                    <a:pt x="68" y="266"/>
                  </a:lnTo>
                  <a:lnTo>
                    <a:pt x="62" y="264"/>
                  </a:lnTo>
                  <a:lnTo>
                    <a:pt x="57" y="261"/>
                  </a:lnTo>
                  <a:lnTo>
                    <a:pt x="53" y="258"/>
                  </a:lnTo>
                  <a:lnTo>
                    <a:pt x="48" y="254"/>
                  </a:lnTo>
                  <a:lnTo>
                    <a:pt x="44" y="249"/>
                  </a:lnTo>
                  <a:lnTo>
                    <a:pt x="41" y="245"/>
                  </a:lnTo>
                  <a:lnTo>
                    <a:pt x="38" y="240"/>
                  </a:lnTo>
                  <a:lnTo>
                    <a:pt x="36" y="234"/>
                  </a:lnTo>
                  <a:lnTo>
                    <a:pt x="33" y="229"/>
                  </a:lnTo>
                  <a:lnTo>
                    <a:pt x="32" y="224"/>
                  </a:lnTo>
                  <a:lnTo>
                    <a:pt x="31" y="217"/>
                  </a:lnTo>
                  <a:lnTo>
                    <a:pt x="30" y="211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2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2"/>
                  </a:lnTo>
                  <a:lnTo>
                    <a:pt x="8" y="3"/>
                  </a:lnTo>
                  <a:lnTo>
                    <a:pt x="6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11"/>
                  </a:lnTo>
                  <a:lnTo>
                    <a:pt x="0" y="602"/>
                  </a:lnTo>
                  <a:lnTo>
                    <a:pt x="181" y="602"/>
                  </a:lnTo>
                  <a:lnTo>
                    <a:pt x="181" y="211"/>
                  </a:lnTo>
                  <a:lnTo>
                    <a:pt x="181" y="15"/>
                  </a:lnTo>
                  <a:lnTo>
                    <a:pt x="181" y="12"/>
                  </a:lnTo>
                  <a:lnTo>
                    <a:pt x="180" y="9"/>
                  </a:lnTo>
                  <a:lnTo>
                    <a:pt x="178" y="7"/>
                  </a:lnTo>
                  <a:lnTo>
                    <a:pt x="177" y="5"/>
                  </a:lnTo>
                  <a:lnTo>
                    <a:pt x="175" y="3"/>
                  </a:lnTo>
                  <a:lnTo>
                    <a:pt x="172" y="2"/>
                  </a:lnTo>
                  <a:lnTo>
                    <a:pt x="170" y="0"/>
                  </a:lnTo>
                  <a:lnTo>
                    <a:pt x="16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707">
              <a:extLst>
                <a:ext uri="{FF2B5EF4-FFF2-40B4-BE49-F238E27FC236}">
                  <a16:creationId xmlns:a16="http://schemas.microsoft.com/office/drawing/2014/main" id="{2BB05B54-8B23-444D-95F1-028389DEF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288" y="2151063"/>
              <a:ext cx="58738" cy="57150"/>
            </a:xfrm>
            <a:custGeom>
              <a:avLst/>
              <a:gdLst>
                <a:gd name="T0" fmla="*/ 0 w 181"/>
                <a:gd name="T1" fmla="*/ 91 h 182"/>
                <a:gd name="T2" fmla="*/ 1 w 181"/>
                <a:gd name="T3" fmla="*/ 100 h 182"/>
                <a:gd name="T4" fmla="*/ 2 w 181"/>
                <a:gd name="T5" fmla="*/ 110 h 182"/>
                <a:gd name="T6" fmla="*/ 4 w 181"/>
                <a:gd name="T7" fmla="*/ 118 h 182"/>
                <a:gd name="T8" fmla="*/ 8 w 181"/>
                <a:gd name="T9" fmla="*/ 126 h 182"/>
                <a:gd name="T10" fmla="*/ 12 w 181"/>
                <a:gd name="T11" fmla="*/ 134 h 182"/>
                <a:gd name="T12" fmla="*/ 16 w 181"/>
                <a:gd name="T13" fmla="*/ 142 h 182"/>
                <a:gd name="T14" fmla="*/ 22 w 181"/>
                <a:gd name="T15" fmla="*/ 148 h 182"/>
                <a:gd name="T16" fmla="*/ 27 w 181"/>
                <a:gd name="T17" fmla="*/ 155 h 182"/>
                <a:gd name="T18" fmla="*/ 33 w 181"/>
                <a:gd name="T19" fmla="*/ 161 h 182"/>
                <a:gd name="T20" fmla="*/ 41 w 181"/>
                <a:gd name="T21" fmla="*/ 165 h 182"/>
                <a:gd name="T22" fmla="*/ 47 w 181"/>
                <a:gd name="T23" fmla="*/ 171 h 182"/>
                <a:gd name="T24" fmla="*/ 56 w 181"/>
                <a:gd name="T25" fmla="*/ 174 h 182"/>
                <a:gd name="T26" fmla="*/ 65 w 181"/>
                <a:gd name="T27" fmla="*/ 177 h 182"/>
                <a:gd name="T28" fmla="*/ 73 w 181"/>
                <a:gd name="T29" fmla="*/ 179 h 182"/>
                <a:gd name="T30" fmla="*/ 82 w 181"/>
                <a:gd name="T31" fmla="*/ 181 h 182"/>
                <a:gd name="T32" fmla="*/ 91 w 181"/>
                <a:gd name="T33" fmla="*/ 182 h 182"/>
                <a:gd name="T34" fmla="*/ 100 w 181"/>
                <a:gd name="T35" fmla="*/ 181 h 182"/>
                <a:gd name="T36" fmla="*/ 110 w 181"/>
                <a:gd name="T37" fmla="*/ 179 h 182"/>
                <a:gd name="T38" fmla="*/ 118 w 181"/>
                <a:gd name="T39" fmla="*/ 177 h 182"/>
                <a:gd name="T40" fmla="*/ 126 w 181"/>
                <a:gd name="T41" fmla="*/ 174 h 182"/>
                <a:gd name="T42" fmla="*/ 134 w 181"/>
                <a:gd name="T43" fmla="*/ 171 h 182"/>
                <a:gd name="T44" fmla="*/ 142 w 181"/>
                <a:gd name="T45" fmla="*/ 165 h 182"/>
                <a:gd name="T46" fmla="*/ 148 w 181"/>
                <a:gd name="T47" fmla="*/ 161 h 182"/>
                <a:gd name="T48" fmla="*/ 155 w 181"/>
                <a:gd name="T49" fmla="*/ 155 h 182"/>
                <a:gd name="T50" fmla="*/ 161 w 181"/>
                <a:gd name="T51" fmla="*/ 148 h 182"/>
                <a:gd name="T52" fmla="*/ 165 w 181"/>
                <a:gd name="T53" fmla="*/ 142 h 182"/>
                <a:gd name="T54" fmla="*/ 171 w 181"/>
                <a:gd name="T55" fmla="*/ 134 h 182"/>
                <a:gd name="T56" fmla="*/ 174 w 181"/>
                <a:gd name="T57" fmla="*/ 126 h 182"/>
                <a:gd name="T58" fmla="*/ 177 w 181"/>
                <a:gd name="T59" fmla="*/ 118 h 182"/>
                <a:gd name="T60" fmla="*/ 179 w 181"/>
                <a:gd name="T61" fmla="*/ 110 h 182"/>
                <a:gd name="T62" fmla="*/ 180 w 181"/>
                <a:gd name="T63" fmla="*/ 100 h 182"/>
                <a:gd name="T64" fmla="*/ 181 w 181"/>
                <a:gd name="T65" fmla="*/ 91 h 182"/>
                <a:gd name="T66" fmla="*/ 181 w 181"/>
                <a:gd name="T67" fmla="*/ 0 h 182"/>
                <a:gd name="T68" fmla="*/ 0 w 181"/>
                <a:gd name="T69" fmla="*/ 0 h 182"/>
                <a:gd name="T70" fmla="*/ 0 w 181"/>
                <a:gd name="T71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182">
                  <a:moveTo>
                    <a:pt x="0" y="91"/>
                  </a:moveTo>
                  <a:lnTo>
                    <a:pt x="1" y="100"/>
                  </a:lnTo>
                  <a:lnTo>
                    <a:pt x="2" y="110"/>
                  </a:lnTo>
                  <a:lnTo>
                    <a:pt x="4" y="118"/>
                  </a:lnTo>
                  <a:lnTo>
                    <a:pt x="8" y="126"/>
                  </a:lnTo>
                  <a:lnTo>
                    <a:pt x="12" y="134"/>
                  </a:lnTo>
                  <a:lnTo>
                    <a:pt x="16" y="142"/>
                  </a:lnTo>
                  <a:lnTo>
                    <a:pt x="22" y="148"/>
                  </a:lnTo>
                  <a:lnTo>
                    <a:pt x="27" y="155"/>
                  </a:lnTo>
                  <a:lnTo>
                    <a:pt x="33" y="161"/>
                  </a:lnTo>
                  <a:lnTo>
                    <a:pt x="41" y="165"/>
                  </a:lnTo>
                  <a:lnTo>
                    <a:pt x="47" y="171"/>
                  </a:lnTo>
                  <a:lnTo>
                    <a:pt x="56" y="174"/>
                  </a:lnTo>
                  <a:lnTo>
                    <a:pt x="65" y="177"/>
                  </a:lnTo>
                  <a:lnTo>
                    <a:pt x="73" y="179"/>
                  </a:lnTo>
                  <a:lnTo>
                    <a:pt x="82" y="181"/>
                  </a:lnTo>
                  <a:lnTo>
                    <a:pt x="91" y="182"/>
                  </a:lnTo>
                  <a:lnTo>
                    <a:pt x="100" y="181"/>
                  </a:lnTo>
                  <a:lnTo>
                    <a:pt x="110" y="179"/>
                  </a:lnTo>
                  <a:lnTo>
                    <a:pt x="118" y="177"/>
                  </a:lnTo>
                  <a:lnTo>
                    <a:pt x="126" y="174"/>
                  </a:lnTo>
                  <a:lnTo>
                    <a:pt x="134" y="171"/>
                  </a:lnTo>
                  <a:lnTo>
                    <a:pt x="142" y="165"/>
                  </a:lnTo>
                  <a:lnTo>
                    <a:pt x="148" y="161"/>
                  </a:lnTo>
                  <a:lnTo>
                    <a:pt x="155" y="155"/>
                  </a:lnTo>
                  <a:lnTo>
                    <a:pt x="161" y="148"/>
                  </a:lnTo>
                  <a:lnTo>
                    <a:pt x="165" y="142"/>
                  </a:lnTo>
                  <a:lnTo>
                    <a:pt x="171" y="134"/>
                  </a:lnTo>
                  <a:lnTo>
                    <a:pt x="174" y="126"/>
                  </a:lnTo>
                  <a:lnTo>
                    <a:pt x="177" y="118"/>
                  </a:lnTo>
                  <a:lnTo>
                    <a:pt x="179" y="110"/>
                  </a:lnTo>
                  <a:lnTo>
                    <a:pt x="180" y="100"/>
                  </a:lnTo>
                  <a:lnTo>
                    <a:pt x="181" y="91"/>
                  </a:lnTo>
                  <a:lnTo>
                    <a:pt x="181" y="0"/>
                  </a:lnTo>
                  <a:lnTo>
                    <a:pt x="0" y="0"/>
                  </a:lnTo>
                  <a:lnTo>
                    <a:pt x="0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708">
              <a:extLst>
                <a:ext uri="{FF2B5EF4-FFF2-40B4-BE49-F238E27FC236}">
                  <a16:creationId xmlns:a16="http://schemas.microsoft.com/office/drawing/2014/main" id="{FCD192F6-CF13-4B1C-AF7D-85317A2D8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3688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7 w 30"/>
                <a:gd name="T3" fmla="*/ 181 h 181"/>
                <a:gd name="T4" fmla="*/ 21 w 30"/>
                <a:gd name="T5" fmla="*/ 180 h 181"/>
                <a:gd name="T6" fmla="*/ 23 w 30"/>
                <a:gd name="T7" fmla="*/ 179 h 181"/>
                <a:gd name="T8" fmla="*/ 26 w 30"/>
                <a:gd name="T9" fmla="*/ 176 h 181"/>
                <a:gd name="T10" fmla="*/ 27 w 30"/>
                <a:gd name="T11" fmla="*/ 174 h 181"/>
                <a:gd name="T12" fmla="*/ 29 w 30"/>
                <a:gd name="T13" fmla="*/ 172 h 181"/>
                <a:gd name="T14" fmla="*/ 29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29 w 30"/>
                <a:gd name="T21" fmla="*/ 12 h 181"/>
                <a:gd name="T22" fmla="*/ 29 w 30"/>
                <a:gd name="T23" fmla="*/ 9 h 181"/>
                <a:gd name="T24" fmla="*/ 27 w 30"/>
                <a:gd name="T25" fmla="*/ 7 h 181"/>
                <a:gd name="T26" fmla="*/ 26 w 30"/>
                <a:gd name="T27" fmla="*/ 5 h 181"/>
                <a:gd name="T28" fmla="*/ 23 w 30"/>
                <a:gd name="T29" fmla="*/ 3 h 181"/>
                <a:gd name="T30" fmla="*/ 21 w 30"/>
                <a:gd name="T31" fmla="*/ 2 h 181"/>
                <a:gd name="T32" fmla="*/ 17 w 30"/>
                <a:gd name="T33" fmla="*/ 0 h 181"/>
                <a:gd name="T34" fmla="*/ 15 w 30"/>
                <a:gd name="T35" fmla="*/ 0 h 181"/>
                <a:gd name="T36" fmla="*/ 12 w 30"/>
                <a:gd name="T37" fmla="*/ 0 h 181"/>
                <a:gd name="T38" fmla="*/ 9 w 30"/>
                <a:gd name="T39" fmla="*/ 2 h 181"/>
                <a:gd name="T40" fmla="*/ 7 w 30"/>
                <a:gd name="T41" fmla="*/ 3 h 181"/>
                <a:gd name="T42" fmla="*/ 5 w 30"/>
                <a:gd name="T43" fmla="*/ 5 h 181"/>
                <a:gd name="T44" fmla="*/ 2 w 30"/>
                <a:gd name="T45" fmla="*/ 7 h 181"/>
                <a:gd name="T46" fmla="*/ 1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1 w 30"/>
                <a:gd name="T57" fmla="*/ 172 h 181"/>
                <a:gd name="T58" fmla="*/ 2 w 30"/>
                <a:gd name="T59" fmla="*/ 174 h 181"/>
                <a:gd name="T60" fmla="*/ 5 w 30"/>
                <a:gd name="T61" fmla="*/ 176 h 181"/>
                <a:gd name="T62" fmla="*/ 7 w 30"/>
                <a:gd name="T63" fmla="*/ 179 h 181"/>
                <a:gd name="T64" fmla="*/ 9 w 30"/>
                <a:gd name="T65" fmla="*/ 180 h 181"/>
                <a:gd name="T66" fmla="*/ 12 w 30"/>
                <a:gd name="T67" fmla="*/ 181 h 181"/>
                <a:gd name="T68" fmla="*/ 15 w 30"/>
                <a:gd name="T69" fmla="*/ 181 h 181"/>
                <a:gd name="T70" fmla="*/ 15 w 30"/>
                <a:gd name="T71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7" y="181"/>
                  </a:lnTo>
                  <a:lnTo>
                    <a:pt x="21" y="180"/>
                  </a:lnTo>
                  <a:lnTo>
                    <a:pt x="23" y="179"/>
                  </a:lnTo>
                  <a:lnTo>
                    <a:pt x="26" y="176"/>
                  </a:lnTo>
                  <a:lnTo>
                    <a:pt x="27" y="174"/>
                  </a:lnTo>
                  <a:lnTo>
                    <a:pt x="29" y="172"/>
                  </a:lnTo>
                  <a:lnTo>
                    <a:pt x="29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29" y="12"/>
                  </a:lnTo>
                  <a:lnTo>
                    <a:pt x="29" y="9"/>
                  </a:lnTo>
                  <a:lnTo>
                    <a:pt x="27" y="7"/>
                  </a:lnTo>
                  <a:lnTo>
                    <a:pt x="26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2"/>
                  </a:lnTo>
                  <a:lnTo>
                    <a:pt x="2" y="174"/>
                  </a:lnTo>
                  <a:lnTo>
                    <a:pt x="5" y="176"/>
                  </a:lnTo>
                  <a:lnTo>
                    <a:pt x="7" y="179"/>
                  </a:lnTo>
                  <a:lnTo>
                    <a:pt x="9" y="180"/>
                  </a:lnTo>
                  <a:lnTo>
                    <a:pt x="12" y="181"/>
                  </a:lnTo>
                  <a:lnTo>
                    <a:pt x="15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709">
              <a:extLst>
                <a:ext uri="{FF2B5EF4-FFF2-40B4-BE49-F238E27FC236}">
                  <a16:creationId xmlns:a16="http://schemas.microsoft.com/office/drawing/2014/main" id="{01062624-ADFC-42E8-A6C7-0C7AF44AC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1613" y="1920875"/>
              <a:ext cx="57150" cy="192088"/>
            </a:xfrm>
            <a:custGeom>
              <a:avLst/>
              <a:gdLst>
                <a:gd name="T0" fmla="*/ 162 w 180"/>
                <a:gd name="T1" fmla="*/ 0 h 602"/>
                <a:gd name="T2" fmla="*/ 157 w 180"/>
                <a:gd name="T3" fmla="*/ 3 h 602"/>
                <a:gd name="T4" fmla="*/ 153 w 180"/>
                <a:gd name="T5" fmla="*/ 7 h 602"/>
                <a:gd name="T6" fmla="*/ 151 w 180"/>
                <a:gd name="T7" fmla="*/ 12 h 602"/>
                <a:gd name="T8" fmla="*/ 150 w 180"/>
                <a:gd name="T9" fmla="*/ 211 h 602"/>
                <a:gd name="T10" fmla="*/ 149 w 180"/>
                <a:gd name="T11" fmla="*/ 222 h 602"/>
                <a:gd name="T12" fmla="*/ 146 w 180"/>
                <a:gd name="T13" fmla="*/ 234 h 602"/>
                <a:gd name="T14" fmla="*/ 140 w 180"/>
                <a:gd name="T15" fmla="*/ 245 h 602"/>
                <a:gd name="T16" fmla="*/ 133 w 180"/>
                <a:gd name="T17" fmla="*/ 254 h 602"/>
                <a:gd name="T18" fmla="*/ 123 w 180"/>
                <a:gd name="T19" fmla="*/ 261 h 602"/>
                <a:gd name="T20" fmla="*/ 114 w 180"/>
                <a:gd name="T21" fmla="*/ 266 h 602"/>
                <a:gd name="T22" fmla="*/ 102 w 180"/>
                <a:gd name="T23" fmla="*/ 270 h 602"/>
                <a:gd name="T24" fmla="*/ 90 w 180"/>
                <a:gd name="T25" fmla="*/ 271 h 602"/>
                <a:gd name="T26" fmla="*/ 78 w 180"/>
                <a:gd name="T27" fmla="*/ 270 h 602"/>
                <a:gd name="T28" fmla="*/ 66 w 180"/>
                <a:gd name="T29" fmla="*/ 266 h 602"/>
                <a:gd name="T30" fmla="*/ 57 w 180"/>
                <a:gd name="T31" fmla="*/ 261 h 602"/>
                <a:gd name="T32" fmla="*/ 47 w 180"/>
                <a:gd name="T33" fmla="*/ 254 h 602"/>
                <a:gd name="T34" fmla="*/ 41 w 180"/>
                <a:gd name="T35" fmla="*/ 245 h 602"/>
                <a:gd name="T36" fmla="*/ 34 w 180"/>
                <a:gd name="T37" fmla="*/ 234 h 602"/>
                <a:gd name="T38" fmla="*/ 31 w 180"/>
                <a:gd name="T39" fmla="*/ 224 h 602"/>
                <a:gd name="T40" fmla="*/ 30 w 180"/>
                <a:gd name="T41" fmla="*/ 211 h 602"/>
                <a:gd name="T42" fmla="*/ 30 w 180"/>
                <a:gd name="T43" fmla="*/ 12 h 602"/>
                <a:gd name="T44" fmla="*/ 28 w 180"/>
                <a:gd name="T45" fmla="*/ 7 h 602"/>
                <a:gd name="T46" fmla="*/ 24 w 180"/>
                <a:gd name="T47" fmla="*/ 3 h 602"/>
                <a:gd name="T48" fmla="*/ 18 w 180"/>
                <a:gd name="T49" fmla="*/ 0 h 602"/>
                <a:gd name="T50" fmla="*/ 12 w 180"/>
                <a:gd name="T51" fmla="*/ 0 h 602"/>
                <a:gd name="T52" fmla="*/ 6 w 180"/>
                <a:gd name="T53" fmla="*/ 3 h 602"/>
                <a:gd name="T54" fmla="*/ 2 w 180"/>
                <a:gd name="T55" fmla="*/ 7 h 602"/>
                <a:gd name="T56" fmla="*/ 0 w 180"/>
                <a:gd name="T57" fmla="*/ 12 h 602"/>
                <a:gd name="T58" fmla="*/ 0 w 180"/>
                <a:gd name="T59" fmla="*/ 211 h 602"/>
                <a:gd name="T60" fmla="*/ 180 w 180"/>
                <a:gd name="T61" fmla="*/ 602 h 602"/>
                <a:gd name="T62" fmla="*/ 180 w 180"/>
                <a:gd name="T63" fmla="*/ 15 h 602"/>
                <a:gd name="T64" fmla="*/ 179 w 180"/>
                <a:gd name="T65" fmla="*/ 9 h 602"/>
                <a:gd name="T66" fmla="*/ 176 w 180"/>
                <a:gd name="T67" fmla="*/ 5 h 602"/>
                <a:gd name="T68" fmla="*/ 172 w 180"/>
                <a:gd name="T69" fmla="*/ 2 h 602"/>
                <a:gd name="T70" fmla="*/ 165 w 180"/>
                <a:gd name="T71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0" h="602">
                  <a:moveTo>
                    <a:pt x="165" y="0"/>
                  </a:moveTo>
                  <a:lnTo>
                    <a:pt x="162" y="0"/>
                  </a:lnTo>
                  <a:lnTo>
                    <a:pt x="160" y="2"/>
                  </a:lnTo>
                  <a:lnTo>
                    <a:pt x="157" y="3"/>
                  </a:lnTo>
                  <a:lnTo>
                    <a:pt x="154" y="5"/>
                  </a:lnTo>
                  <a:lnTo>
                    <a:pt x="153" y="7"/>
                  </a:lnTo>
                  <a:lnTo>
                    <a:pt x="151" y="9"/>
                  </a:lnTo>
                  <a:lnTo>
                    <a:pt x="151" y="12"/>
                  </a:lnTo>
                  <a:lnTo>
                    <a:pt x="150" y="15"/>
                  </a:lnTo>
                  <a:lnTo>
                    <a:pt x="150" y="211"/>
                  </a:lnTo>
                  <a:lnTo>
                    <a:pt x="150" y="217"/>
                  </a:lnTo>
                  <a:lnTo>
                    <a:pt x="149" y="222"/>
                  </a:lnTo>
                  <a:lnTo>
                    <a:pt x="148" y="229"/>
                  </a:lnTo>
                  <a:lnTo>
                    <a:pt x="146" y="234"/>
                  </a:lnTo>
                  <a:lnTo>
                    <a:pt x="143" y="240"/>
                  </a:lnTo>
                  <a:lnTo>
                    <a:pt x="140" y="245"/>
                  </a:lnTo>
                  <a:lnTo>
                    <a:pt x="136" y="249"/>
                  </a:lnTo>
                  <a:lnTo>
                    <a:pt x="133" y="254"/>
                  </a:lnTo>
                  <a:lnTo>
                    <a:pt x="129" y="258"/>
                  </a:lnTo>
                  <a:lnTo>
                    <a:pt x="123" y="261"/>
                  </a:lnTo>
                  <a:lnTo>
                    <a:pt x="119" y="264"/>
                  </a:lnTo>
                  <a:lnTo>
                    <a:pt x="114" y="266"/>
                  </a:lnTo>
                  <a:lnTo>
                    <a:pt x="108" y="269"/>
                  </a:lnTo>
                  <a:lnTo>
                    <a:pt x="102" y="270"/>
                  </a:lnTo>
                  <a:lnTo>
                    <a:pt x="96" y="271"/>
                  </a:lnTo>
                  <a:lnTo>
                    <a:pt x="90" y="271"/>
                  </a:lnTo>
                  <a:lnTo>
                    <a:pt x="84" y="271"/>
                  </a:lnTo>
                  <a:lnTo>
                    <a:pt x="78" y="270"/>
                  </a:lnTo>
                  <a:lnTo>
                    <a:pt x="72" y="269"/>
                  </a:lnTo>
                  <a:lnTo>
                    <a:pt x="66" y="266"/>
                  </a:lnTo>
                  <a:lnTo>
                    <a:pt x="61" y="264"/>
                  </a:lnTo>
                  <a:lnTo>
                    <a:pt x="57" y="261"/>
                  </a:lnTo>
                  <a:lnTo>
                    <a:pt x="51" y="258"/>
                  </a:lnTo>
                  <a:lnTo>
                    <a:pt x="47" y="254"/>
                  </a:lnTo>
                  <a:lnTo>
                    <a:pt x="44" y="249"/>
                  </a:lnTo>
                  <a:lnTo>
                    <a:pt x="41" y="245"/>
                  </a:lnTo>
                  <a:lnTo>
                    <a:pt x="37" y="240"/>
                  </a:lnTo>
                  <a:lnTo>
                    <a:pt x="34" y="234"/>
                  </a:lnTo>
                  <a:lnTo>
                    <a:pt x="32" y="229"/>
                  </a:lnTo>
                  <a:lnTo>
                    <a:pt x="31" y="224"/>
                  </a:lnTo>
                  <a:lnTo>
                    <a:pt x="30" y="217"/>
                  </a:lnTo>
                  <a:lnTo>
                    <a:pt x="30" y="211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0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11"/>
                  </a:lnTo>
                  <a:lnTo>
                    <a:pt x="0" y="602"/>
                  </a:lnTo>
                  <a:lnTo>
                    <a:pt x="180" y="602"/>
                  </a:lnTo>
                  <a:lnTo>
                    <a:pt x="180" y="211"/>
                  </a:lnTo>
                  <a:lnTo>
                    <a:pt x="180" y="15"/>
                  </a:lnTo>
                  <a:lnTo>
                    <a:pt x="180" y="12"/>
                  </a:lnTo>
                  <a:lnTo>
                    <a:pt x="179" y="9"/>
                  </a:lnTo>
                  <a:lnTo>
                    <a:pt x="178" y="7"/>
                  </a:lnTo>
                  <a:lnTo>
                    <a:pt x="176" y="5"/>
                  </a:lnTo>
                  <a:lnTo>
                    <a:pt x="174" y="3"/>
                  </a:lnTo>
                  <a:lnTo>
                    <a:pt x="172" y="2"/>
                  </a:lnTo>
                  <a:lnTo>
                    <a:pt x="168" y="0"/>
                  </a:lnTo>
                  <a:lnTo>
                    <a:pt x="1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710">
              <a:extLst>
                <a:ext uri="{FF2B5EF4-FFF2-40B4-BE49-F238E27FC236}">
                  <a16:creationId xmlns:a16="http://schemas.microsoft.com/office/drawing/2014/main" id="{8AA6F9D2-5C11-4285-A4B0-23EFFF22BC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1613" y="2151063"/>
              <a:ext cx="57150" cy="57150"/>
            </a:xfrm>
            <a:custGeom>
              <a:avLst/>
              <a:gdLst>
                <a:gd name="T0" fmla="*/ 0 w 180"/>
                <a:gd name="T1" fmla="*/ 91 h 182"/>
                <a:gd name="T2" fmla="*/ 0 w 180"/>
                <a:gd name="T3" fmla="*/ 100 h 182"/>
                <a:gd name="T4" fmla="*/ 2 w 180"/>
                <a:gd name="T5" fmla="*/ 110 h 182"/>
                <a:gd name="T6" fmla="*/ 4 w 180"/>
                <a:gd name="T7" fmla="*/ 118 h 182"/>
                <a:gd name="T8" fmla="*/ 7 w 180"/>
                <a:gd name="T9" fmla="*/ 126 h 182"/>
                <a:gd name="T10" fmla="*/ 11 w 180"/>
                <a:gd name="T11" fmla="*/ 134 h 182"/>
                <a:gd name="T12" fmla="*/ 15 w 180"/>
                <a:gd name="T13" fmla="*/ 142 h 182"/>
                <a:gd name="T14" fmla="*/ 20 w 180"/>
                <a:gd name="T15" fmla="*/ 148 h 182"/>
                <a:gd name="T16" fmla="*/ 27 w 180"/>
                <a:gd name="T17" fmla="*/ 155 h 182"/>
                <a:gd name="T18" fmla="*/ 33 w 180"/>
                <a:gd name="T19" fmla="*/ 161 h 182"/>
                <a:gd name="T20" fmla="*/ 40 w 180"/>
                <a:gd name="T21" fmla="*/ 165 h 182"/>
                <a:gd name="T22" fmla="*/ 47 w 180"/>
                <a:gd name="T23" fmla="*/ 171 h 182"/>
                <a:gd name="T24" fmla="*/ 55 w 180"/>
                <a:gd name="T25" fmla="*/ 174 h 182"/>
                <a:gd name="T26" fmla="*/ 63 w 180"/>
                <a:gd name="T27" fmla="*/ 177 h 182"/>
                <a:gd name="T28" fmla="*/ 72 w 180"/>
                <a:gd name="T29" fmla="*/ 179 h 182"/>
                <a:gd name="T30" fmla="*/ 80 w 180"/>
                <a:gd name="T31" fmla="*/ 181 h 182"/>
                <a:gd name="T32" fmla="*/ 90 w 180"/>
                <a:gd name="T33" fmla="*/ 182 h 182"/>
                <a:gd name="T34" fmla="*/ 100 w 180"/>
                <a:gd name="T35" fmla="*/ 181 h 182"/>
                <a:gd name="T36" fmla="*/ 108 w 180"/>
                <a:gd name="T37" fmla="*/ 179 h 182"/>
                <a:gd name="T38" fmla="*/ 117 w 180"/>
                <a:gd name="T39" fmla="*/ 177 h 182"/>
                <a:gd name="T40" fmla="*/ 125 w 180"/>
                <a:gd name="T41" fmla="*/ 174 h 182"/>
                <a:gd name="T42" fmla="*/ 133 w 180"/>
                <a:gd name="T43" fmla="*/ 171 h 182"/>
                <a:gd name="T44" fmla="*/ 140 w 180"/>
                <a:gd name="T45" fmla="*/ 165 h 182"/>
                <a:gd name="T46" fmla="*/ 148 w 180"/>
                <a:gd name="T47" fmla="*/ 161 h 182"/>
                <a:gd name="T48" fmla="*/ 154 w 180"/>
                <a:gd name="T49" fmla="*/ 155 h 182"/>
                <a:gd name="T50" fmla="*/ 160 w 180"/>
                <a:gd name="T51" fmla="*/ 148 h 182"/>
                <a:gd name="T52" fmla="*/ 165 w 180"/>
                <a:gd name="T53" fmla="*/ 142 h 182"/>
                <a:gd name="T54" fmla="*/ 169 w 180"/>
                <a:gd name="T55" fmla="*/ 134 h 182"/>
                <a:gd name="T56" fmla="*/ 174 w 180"/>
                <a:gd name="T57" fmla="*/ 126 h 182"/>
                <a:gd name="T58" fmla="*/ 177 w 180"/>
                <a:gd name="T59" fmla="*/ 118 h 182"/>
                <a:gd name="T60" fmla="*/ 179 w 180"/>
                <a:gd name="T61" fmla="*/ 110 h 182"/>
                <a:gd name="T62" fmla="*/ 180 w 180"/>
                <a:gd name="T63" fmla="*/ 100 h 182"/>
                <a:gd name="T64" fmla="*/ 180 w 180"/>
                <a:gd name="T65" fmla="*/ 91 h 182"/>
                <a:gd name="T66" fmla="*/ 180 w 180"/>
                <a:gd name="T67" fmla="*/ 0 h 182"/>
                <a:gd name="T68" fmla="*/ 0 w 180"/>
                <a:gd name="T69" fmla="*/ 0 h 182"/>
                <a:gd name="T70" fmla="*/ 0 w 180"/>
                <a:gd name="T71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0" h="182">
                  <a:moveTo>
                    <a:pt x="0" y="91"/>
                  </a:moveTo>
                  <a:lnTo>
                    <a:pt x="0" y="100"/>
                  </a:lnTo>
                  <a:lnTo>
                    <a:pt x="2" y="110"/>
                  </a:lnTo>
                  <a:lnTo>
                    <a:pt x="4" y="118"/>
                  </a:lnTo>
                  <a:lnTo>
                    <a:pt x="7" y="126"/>
                  </a:lnTo>
                  <a:lnTo>
                    <a:pt x="11" y="134"/>
                  </a:lnTo>
                  <a:lnTo>
                    <a:pt x="15" y="142"/>
                  </a:lnTo>
                  <a:lnTo>
                    <a:pt x="20" y="148"/>
                  </a:lnTo>
                  <a:lnTo>
                    <a:pt x="27" y="155"/>
                  </a:lnTo>
                  <a:lnTo>
                    <a:pt x="33" y="161"/>
                  </a:lnTo>
                  <a:lnTo>
                    <a:pt x="40" y="165"/>
                  </a:lnTo>
                  <a:lnTo>
                    <a:pt x="47" y="171"/>
                  </a:lnTo>
                  <a:lnTo>
                    <a:pt x="55" y="174"/>
                  </a:lnTo>
                  <a:lnTo>
                    <a:pt x="63" y="177"/>
                  </a:lnTo>
                  <a:lnTo>
                    <a:pt x="72" y="179"/>
                  </a:lnTo>
                  <a:lnTo>
                    <a:pt x="80" y="181"/>
                  </a:lnTo>
                  <a:lnTo>
                    <a:pt x="90" y="182"/>
                  </a:lnTo>
                  <a:lnTo>
                    <a:pt x="100" y="181"/>
                  </a:lnTo>
                  <a:lnTo>
                    <a:pt x="108" y="179"/>
                  </a:lnTo>
                  <a:lnTo>
                    <a:pt x="117" y="177"/>
                  </a:lnTo>
                  <a:lnTo>
                    <a:pt x="125" y="174"/>
                  </a:lnTo>
                  <a:lnTo>
                    <a:pt x="133" y="171"/>
                  </a:lnTo>
                  <a:lnTo>
                    <a:pt x="140" y="165"/>
                  </a:lnTo>
                  <a:lnTo>
                    <a:pt x="148" y="161"/>
                  </a:lnTo>
                  <a:lnTo>
                    <a:pt x="154" y="155"/>
                  </a:lnTo>
                  <a:lnTo>
                    <a:pt x="160" y="148"/>
                  </a:lnTo>
                  <a:lnTo>
                    <a:pt x="165" y="142"/>
                  </a:lnTo>
                  <a:lnTo>
                    <a:pt x="169" y="134"/>
                  </a:lnTo>
                  <a:lnTo>
                    <a:pt x="174" y="126"/>
                  </a:lnTo>
                  <a:lnTo>
                    <a:pt x="177" y="118"/>
                  </a:lnTo>
                  <a:lnTo>
                    <a:pt x="179" y="110"/>
                  </a:lnTo>
                  <a:lnTo>
                    <a:pt x="180" y="100"/>
                  </a:lnTo>
                  <a:lnTo>
                    <a:pt x="180" y="91"/>
                  </a:lnTo>
                  <a:lnTo>
                    <a:pt x="180" y="0"/>
                  </a:lnTo>
                  <a:lnTo>
                    <a:pt x="0" y="0"/>
                  </a:lnTo>
                  <a:lnTo>
                    <a:pt x="0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Rectangle 711">
              <a:extLst>
                <a:ext uri="{FF2B5EF4-FFF2-40B4-BE49-F238E27FC236}">
                  <a16:creationId xmlns:a16="http://schemas.microsoft.com/office/drawing/2014/main" id="{972C0779-96D7-4A7C-B110-5886B8B5DF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1613" y="2122488"/>
              <a:ext cx="57150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712">
              <a:extLst>
                <a:ext uri="{FF2B5EF4-FFF2-40B4-BE49-F238E27FC236}">
                  <a16:creationId xmlns:a16="http://schemas.microsoft.com/office/drawing/2014/main" id="{4533D40B-18F2-4A93-B829-E6C6A0AC5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8 w 30"/>
                <a:gd name="T3" fmla="*/ 181 h 181"/>
                <a:gd name="T4" fmla="*/ 21 w 30"/>
                <a:gd name="T5" fmla="*/ 180 h 181"/>
                <a:gd name="T6" fmla="*/ 24 w 30"/>
                <a:gd name="T7" fmla="*/ 179 h 181"/>
                <a:gd name="T8" fmla="*/ 26 w 30"/>
                <a:gd name="T9" fmla="*/ 176 h 181"/>
                <a:gd name="T10" fmla="*/ 28 w 30"/>
                <a:gd name="T11" fmla="*/ 174 h 181"/>
                <a:gd name="T12" fmla="*/ 29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9 w 30"/>
                <a:gd name="T23" fmla="*/ 9 h 181"/>
                <a:gd name="T24" fmla="*/ 28 w 30"/>
                <a:gd name="T25" fmla="*/ 7 h 181"/>
                <a:gd name="T26" fmla="*/ 26 w 30"/>
                <a:gd name="T27" fmla="*/ 5 h 181"/>
                <a:gd name="T28" fmla="*/ 24 w 30"/>
                <a:gd name="T29" fmla="*/ 3 h 181"/>
                <a:gd name="T30" fmla="*/ 21 w 30"/>
                <a:gd name="T31" fmla="*/ 2 h 181"/>
                <a:gd name="T32" fmla="*/ 18 w 30"/>
                <a:gd name="T33" fmla="*/ 0 h 181"/>
                <a:gd name="T34" fmla="*/ 15 w 30"/>
                <a:gd name="T35" fmla="*/ 0 h 181"/>
                <a:gd name="T36" fmla="*/ 12 w 30"/>
                <a:gd name="T37" fmla="*/ 0 h 181"/>
                <a:gd name="T38" fmla="*/ 10 w 30"/>
                <a:gd name="T39" fmla="*/ 2 h 181"/>
                <a:gd name="T40" fmla="*/ 6 w 30"/>
                <a:gd name="T41" fmla="*/ 3 h 181"/>
                <a:gd name="T42" fmla="*/ 4 w 30"/>
                <a:gd name="T43" fmla="*/ 5 h 181"/>
                <a:gd name="T44" fmla="*/ 2 w 30"/>
                <a:gd name="T45" fmla="*/ 7 h 181"/>
                <a:gd name="T46" fmla="*/ 1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1 w 30"/>
                <a:gd name="T57" fmla="*/ 172 h 181"/>
                <a:gd name="T58" fmla="*/ 2 w 30"/>
                <a:gd name="T59" fmla="*/ 174 h 181"/>
                <a:gd name="T60" fmla="*/ 4 w 30"/>
                <a:gd name="T61" fmla="*/ 176 h 181"/>
                <a:gd name="T62" fmla="*/ 6 w 30"/>
                <a:gd name="T63" fmla="*/ 179 h 181"/>
                <a:gd name="T64" fmla="*/ 10 w 30"/>
                <a:gd name="T65" fmla="*/ 180 h 181"/>
                <a:gd name="T66" fmla="*/ 12 w 30"/>
                <a:gd name="T67" fmla="*/ 181 h 181"/>
                <a:gd name="T68" fmla="*/ 15 w 30"/>
                <a:gd name="T6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8" y="181"/>
                  </a:lnTo>
                  <a:lnTo>
                    <a:pt x="21" y="180"/>
                  </a:lnTo>
                  <a:lnTo>
                    <a:pt x="24" y="179"/>
                  </a:lnTo>
                  <a:lnTo>
                    <a:pt x="26" y="176"/>
                  </a:lnTo>
                  <a:lnTo>
                    <a:pt x="28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2"/>
                  </a:lnTo>
                  <a:lnTo>
                    <a:pt x="2" y="174"/>
                  </a:lnTo>
                  <a:lnTo>
                    <a:pt x="4" y="176"/>
                  </a:lnTo>
                  <a:lnTo>
                    <a:pt x="6" y="179"/>
                  </a:lnTo>
                  <a:lnTo>
                    <a:pt x="10" y="180"/>
                  </a:lnTo>
                  <a:lnTo>
                    <a:pt x="12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713">
              <a:extLst>
                <a:ext uri="{FF2B5EF4-FFF2-40B4-BE49-F238E27FC236}">
                  <a16:creationId xmlns:a16="http://schemas.microsoft.com/office/drawing/2014/main" id="{0B3AC97E-B521-48C2-8635-E6E2BFE55F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938" y="2151063"/>
              <a:ext cx="57150" cy="57150"/>
            </a:xfrm>
            <a:custGeom>
              <a:avLst/>
              <a:gdLst>
                <a:gd name="T0" fmla="*/ 0 w 181"/>
                <a:gd name="T1" fmla="*/ 91 h 182"/>
                <a:gd name="T2" fmla="*/ 1 w 181"/>
                <a:gd name="T3" fmla="*/ 100 h 182"/>
                <a:gd name="T4" fmla="*/ 2 w 181"/>
                <a:gd name="T5" fmla="*/ 110 h 182"/>
                <a:gd name="T6" fmla="*/ 4 w 181"/>
                <a:gd name="T7" fmla="*/ 118 h 182"/>
                <a:gd name="T8" fmla="*/ 7 w 181"/>
                <a:gd name="T9" fmla="*/ 126 h 182"/>
                <a:gd name="T10" fmla="*/ 11 w 181"/>
                <a:gd name="T11" fmla="*/ 134 h 182"/>
                <a:gd name="T12" fmla="*/ 16 w 181"/>
                <a:gd name="T13" fmla="*/ 142 h 182"/>
                <a:gd name="T14" fmla="*/ 21 w 181"/>
                <a:gd name="T15" fmla="*/ 148 h 182"/>
                <a:gd name="T16" fmla="*/ 26 w 181"/>
                <a:gd name="T17" fmla="*/ 155 h 182"/>
                <a:gd name="T18" fmla="*/ 33 w 181"/>
                <a:gd name="T19" fmla="*/ 161 h 182"/>
                <a:gd name="T20" fmla="*/ 40 w 181"/>
                <a:gd name="T21" fmla="*/ 165 h 182"/>
                <a:gd name="T22" fmla="*/ 47 w 181"/>
                <a:gd name="T23" fmla="*/ 171 h 182"/>
                <a:gd name="T24" fmla="*/ 55 w 181"/>
                <a:gd name="T25" fmla="*/ 174 h 182"/>
                <a:gd name="T26" fmla="*/ 64 w 181"/>
                <a:gd name="T27" fmla="*/ 177 h 182"/>
                <a:gd name="T28" fmla="*/ 73 w 181"/>
                <a:gd name="T29" fmla="*/ 179 h 182"/>
                <a:gd name="T30" fmla="*/ 81 w 181"/>
                <a:gd name="T31" fmla="*/ 181 h 182"/>
                <a:gd name="T32" fmla="*/ 91 w 181"/>
                <a:gd name="T33" fmla="*/ 182 h 182"/>
                <a:gd name="T34" fmla="*/ 99 w 181"/>
                <a:gd name="T35" fmla="*/ 181 h 182"/>
                <a:gd name="T36" fmla="*/ 109 w 181"/>
                <a:gd name="T37" fmla="*/ 179 h 182"/>
                <a:gd name="T38" fmla="*/ 118 w 181"/>
                <a:gd name="T39" fmla="*/ 177 h 182"/>
                <a:gd name="T40" fmla="*/ 125 w 181"/>
                <a:gd name="T41" fmla="*/ 174 h 182"/>
                <a:gd name="T42" fmla="*/ 134 w 181"/>
                <a:gd name="T43" fmla="*/ 171 h 182"/>
                <a:gd name="T44" fmla="*/ 141 w 181"/>
                <a:gd name="T45" fmla="*/ 165 h 182"/>
                <a:gd name="T46" fmla="*/ 148 w 181"/>
                <a:gd name="T47" fmla="*/ 161 h 182"/>
                <a:gd name="T48" fmla="*/ 154 w 181"/>
                <a:gd name="T49" fmla="*/ 155 h 182"/>
                <a:gd name="T50" fmla="*/ 161 w 181"/>
                <a:gd name="T51" fmla="*/ 148 h 182"/>
                <a:gd name="T52" fmla="*/ 165 w 181"/>
                <a:gd name="T53" fmla="*/ 142 h 182"/>
                <a:gd name="T54" fmla="*/ 170 w 181"/>
                <a:gd name="T55" fmla="*/ 134 h 182"/>
                <a:gd name="T56" fmla="*/ 173 w 181"/>
                <a:gd name="T57" fmla="*/ 126 h 182"/>
                <a:gd name="T58" fmla="*/ 177 w 181"/>
                <a:gd name="T59" fmla="*/ 118 h 182"/>
                <a:gd name="T60" fmla="*/ 179 w 181"/>
                <a:gd name="T61" fmla="*/ 110 h 182"/>
                <a:gd name="T62" fmla="*/ 180 w 181"/>
                <a:gd name="T63" fmla="*/ 100 h 182"/>
                <a:gd name="T64" fmla="*/ 181 w 181"/>
                <a:gd name="T65" fmla="*/ 91 h 182"/>
                <a:gd name="T66" fmla="*/ 181 w 181"/>
                <a:gd name="T67" fmla="*/ 0 h 182"/>
                <a:gd name="T68" fmla="*/ 0 w 181"/>
                <a:gd name="T69" fmla="*/ 0 h 182"/>
                <a:gd name="T70" fmla="*/ 0 w 181"/>
                <a:gd name="T71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182">
                  <a:moveTo>
                    <a:pt x="0" y="91"/>
                  </a:moveTo>
                  <a:lnTo>
                    <a:pt x="1" y="100"/>
                  </a:lnTo>
                  <a:lnTo>
                    <a:pt x="2" y="110"/>
                  </a:lnTo>
                  <a:lnTo>
                    <a:pt x="4" y="118"/>
                  </a:lnTo>
                  <a:lnTo>
                    <a:pt x="7" y="126"/>
                  </a:lnTo>
                  <a:lnTo>
                    <a:pt x="11" y="134"/>
                  </a:lnTo>
                  <a:lnTo>
                    <a:pt x="16" y="142"/>
                  </a:lnTo>
                  <a:lnTo>
                    <a:pt x="21" y="148"/>
                  </a:lnTo>
                  <a:lnTo>
                    <a:pt x="26" y="155"/>
                  </a:lnTo>
                  <a:lnTo>
                    <a:pt x="33" y="161"/>
                  </a:lnTo>
                  <a:lnTo>
                    <a:pt x="40" y="165"/>
                  </a:lnTo>
                  <a:lnTo>
                    <a:pt x="47" y="171"/>
                  </a:lnTo>
                  <a:lnTo>
                    <a:pt x="55" y="174"/>
                  </a:lnTo>
                  <a:lnTo>
                    <a:pt x="64" y="177"/>
                  </a:lnTo>
                  <a:lnTo>
                    <a:pt x="73" y="179"/>
                  </a:lnTo>
                  <a:lnTo>
                    <a:pt x="81" y="181"/>
                  </a:lnTo>
                  <a:lnTo>
                    <a:pt x="91" y="182"/>
                  </a:lnTo>
                  <a:lnTo>
                    <a:pt x="99" y="181"/>
                  </a:lnTo>
                  <a:lnTo>
                    <a:pt x="109" y="179"/>
                  </a:lnTo>
                  <a:lnTo>
                    <a:pt x="118" y="177"/>
                  </a:lnTo>
                  <a:lnTo>
                    <a:pt x="125" y="174"/>
                  </a:lnTo>
                  <a:lnTo>
                    <a:pt x="134" y="171"/>
                  </a:lnTo>
                  <a:lnTo>
                    <a:pt x="141" y="165"/>
                  </a:lnTo>
                  <a:lnTo>
                    <a:pt x="148" y="161"/>
                  </a:lnTo>
                  <a:lnTo>
                    <a:pt x="154" y="155"/>
                  </a:lnTo>
                  <a:lnTo>
                    <a:pt x="161" y="148"/>
                  </a:lnTo>
                  <a:lnTo>
                    <a:pt x="165" y="142"/>
                  </a:lnTo>
                  <a:lnTo>
                    <a:pt x="170" y="134"/>
                  </a:lnTo>
                  <a:lnTo>
                    <a:pt x="173" y="126"/>
                  </a:lnTo>
                  <a:lnTo>
                    <a:pt x="177" y="118"/>
                  </a:lnTo>
                  <a:lnTo>
                    <a:pt x="179" y="110"/>
                  </a:lnTo>
                  <a:lnTo>
                    <a:pt x="180" y="100"/>
                  </a:lnTo>
                  <a:lnTo>
                    <a:pt x="181" y="91"/>
                  </a:lnTo>
                  <a:lnTo>
                    <a:pt x="181" y="0"/>
                  </a:lnTo>
                  <a:lnTo>
                    <a:pt x="0" y="0"/>
                  </a:lnTo>
                  <a:lnTo>
                    <a:pt x="0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714">
              <a:extLst>
                <a:ext uri="{FF2B5EF4-FFF2-40B4-BE49-F238E27FC236}">
                  <a16:creationId xmlns:a16="http://schemas.microsoft.com/office/drawing/2014/main" id="{7F864FC8-AB3C-49D8-83BB-14DA02564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938" y="1920875"/>
              <a:ext cx="57150" cy="192088"/>
            </a:xfrm>
            <a:custGeom>
              <a:avLst/>
              <a:gdLst>
                <a:gd name="T0" fmla="*/ 163 w 181"/>
                <a:gd name="T1" fmla="*/ 0 h 602"/>
                <a:gd name="T2" fmla="*/ 157 w 181"/>
                <a:gd name="T3" fmla="*/ 3 h 602"/>
                <a:gd name="T4" fmla="*/ 153 w 181"/>
                <a:gd name="T5" fmla="*/ 7 h 602"/>
                <a:gd name="T6" fmla="*/ 151 w 181"/>
                <a:gd name="T7" fmla="*/ 12 h 602"/>
                <a:gd name="T8" fmla="*/ 151 w 181"/>
                <a:gd name="T9" fmla="*/ 211 h 602"/>
                <a:gd name="T10" fmla="*/ 150 w 181"/>
                <a:gd name="T11" fmla="*/ 222 h 602"/>
                <a:gd name="T12" fmla="*/ 146 w 181"/>
                <a:gd name="T13" fmla="*/ 234 h 602"/>
                <a:gd name="T14" fmla="*/ 140 w 181"/>
                <a:gd name="T15" fmla="*/ 245 h 602"/>
                <a:gd name="T16" fmla="*/ 133 w 181"/>
                <a:gd name="T17" fmla="*/ 254 h 602"/>
                <a:gd name="T18" fmla="*/ 124 w 181"/>
                <a:gd name="T19" fmla="*/ 261 h 602"/>
                <a:gd name="T20" fmla="*/ 113 w 181"/>
                <a:gd name="T21" fmla="*/ 266 h 602"/>
                <a:gd name="T22" fmla="*/ 103 w 181"/>
                <a:gd name="T23" fmla="*/ 270 h 602"/>
                <a:gd name="T24" fmla="*/ 91 w 181"/>
                <a:gd name="T25" fmla="*/ 271 h 602"/>
                <a:gd name="T26" fmla="*/ 78 w 181"/>
                <a:gd name="T27" fmla="*/ 270 h 602"/>
                <a:gd name="T28" fmla="*/ 67 w 181"/>
                <a:gd name="T29" fmla="*/ 266 h 602"/>
                <a:gd name="T30" fmla="*/ 57 w 181"/>
                <a:gd name="T31" fmla="*/ 261 h 602"/>
                <a:gd name="T32" fmla="*/ 48 w 181"/>
                <a:gd name="T33" fmla="*/ 254 h 602"/>
                <a:gd name="T34" fmla="*/ 40 w 181"/>
                <a:gd name="T35" fmla="*/ 245 h 602"/>
                <a:gd name="T36" fmla="*/ 35 w 181"/>
                <a:gd name="T37" fmla="*/ 234 h 602"/>
                <a:gd name="T38" fmla="*/ 32 w 181"/>
                <a:gd name="T39" fmla="*/ 224 h 602"/>
                <a:gd name="T40" fmla="*/ 30 w 181"/>
                <a:gd name="T41" fmla="*/ 211 h 602"/>
                <a:gd name="T42" fmla="*/ 30 w 181"/>
                <a:gd name="T43" fmla="*/ 12 h 602"/>
                <a:gd name="T44" fmla="*/ 28 w 181"/>
                <a:gd name="T45" fmla="*/ 7 h 602"/>
                <a:gd name="T46" fmla="*/ 23 w 181"/>
                <a:gd name="T47" fmla="*/ 3 h 602"/>
                <a:gd name="T48" fmla="*/ 18 w 181"/>
                <a:gd name="T49" fmla="*/ 0 h 602"/>
                <a:gd name="T50" fmla="*/ 13 w 181"/>
                <a:gd name="T51" fmla="*/ 0 h 602"/>
                <a:gd name="T52" fmla="*/ 7 w 181"/>
                <a:gd name="T53" fmla="*/ 3 h 602"/>
                <a:gd name="T54" fmla="*/ 3 w 181"/>
                <a:gd name="T55" fmla="*/ 7 h 602"/>
                <a:gd name="T56" fmla="*/ 1 w 181"/>
                <a:gd name="T57" fmla="*/ 12 h 602"/>
                <a:gd name="T58" fmla="*/ 0 w 181"/>
                <a:gd name="T59" fmla="*/ 211 h 602"/>
                <a:gd name="T60" fmla="*/ 181 w 181"/>
                <a:gd name="T61" fmla="*/ 602 h 602"/>
                <a:gd name="T62" fmla="*/ 181 w 181"/>
                <a:gd name="T63" fmla="*/ 15 h 602"/>
                <a:gd name="T64" fmla="*/ 180 w 181"/>
                <a:gd name="T65" fmla="*/ 9 h 602"/>
                <a:gd name="T66" fmla="*/ 177 w 181"/>
                <a:gd name="T67" fmla="*/ 5 h 602"/>
                <a:gd name="T68" fmla="*/ 171 w 181"/>
                <a:gd name="T69" fmla="*/ 2 h 602"/>
                <a:gd name="T70" fmla="*/ 166 w 181"/>
                <a:gd name="T71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602">
                  <a:moveTo>
                    <a:pt x="166" y="0"/>
                  </a:moveTo>
                  <a:lnTo>
                    <a:pt x="163" y="0"/>
                  </a:lnTo>
                  <a:lnTo>
                    <a:pt x="159" y="2"/>
                  </a:lnTo>
                  <a:lnTo>
                    <a:pt x="157" y="3"/>
                  </a:lnTo>
                  <a:lnTo>
                    <a:pt x="155" y="5"/>
                  </a:lnTo>
                  <a:lnTo>
                    <a:pt x="153" y="7"/>
                  </a:lnTo>
                  <a:lnTo>
                    <a:pt x="152" y="9"/>
                  </a:lnTo>
                  <a:lnTo>
                    <a:pt x="151" y="12"/>
                  </a:lnTo>
                  <a:lnTo>
                    <a:pt x="151" y="15"/>
                  </a:lnTo>
                  <a:lnTo>
                    <a:pt x="151" y="211"/>
                  </a:lnTo>
                  <a:lnTo>
                    <a:pt x="150" y="217"/>
                  </a:lnTo>
                  <a:lnTo>
                    <a:pt x="150" y="222"/>
                  </a:lnTo>
                  <a:lnTo>
                    <a:pt x="148" y="229"/>
                  </a:lnTo>
                  <a:lnTo>
                    <a:pt x="146" y="234"/>
                  </a:lnTo>
                  <a:lnTo>
                    <a:pt x="143" y="240"/>
                  </a:lnTo>
                  <a:lnTo>
                    <a:pt x="140" y="245"/>
                  </a:lnTo>
                  <a:lnTo>
                    <a:pt x="137" y="249"/>
                  </a:lnTo>
                  <a:lnTo>
                    <a:pt x="133" y="254"/>
                  </a:lnTo>
                  <a:lnTo>
                    <a:pt x="128" y="258"/>
                  </a:lnTo>
                  <a:lnTo>
                    <a:pt x="124" y="261"/>
                  </a:lnTo>
                  <a:lnTo>
                    <a:pt x="119" y="264"/>
                  </a:lnTo>
                  <a:lnTo>
                    <a:pt x="113" y="266"/>
                  </a:lnTo>
                  <a:lnTo>
                    <a:pt x="108" y="269"/>
                  </a:lnTo>
                  <a:lnTo>
                    <a:pt x="103" y="270"/>
                  </a:lnTo>
                  <a:lnTo>
                    <a:pt x="96" y="271"/>
                  </a:lnTo>
                  <a:lnTo>
                    <a:pt x="91" y="271"/>
                  </a:lnTo>
                  <a:lnTo>
                    <a:pt x="84" y="271"/>
                  </a:lnTo>
                  <a:lnTo>
                    <a:pt x="78" y="270"/>
                  </a:lnTo>
                  <a:lnTo>
                    <a:pt x="73" y="269"/>
                  </a:lnTo>
                  <a:lnTo>
                    <a:pt x="67" y="266"/>
                  </a:lnTo>
                  <a:lnTo>
                    <a:pt x="62" y="264"/>
                  </a:lnTo>
                  <a:lnTo>
                    <a:pt x="57" y="261"/>
                  </a:lnTo>
                  <a:lnTo>
                    <a:pt x="52" y="258"/>
                  </a:lnTo>
                  <a:lnTo>
                    <a:pt x="48" y="254"/>
                  </a:lnTo>
                  <a:lnTo>
                    <a:pt x="44" y="249"/>
                  </a:lnTo>
                  <a:lnTo>
                    <a:pt x="40" y="245"/>
                  </a:lnTo>
                  <a:lnTo>
                    <a:pt x="37" y="240"/>
                  </a:lnTo>
                  <a:lnTo>
                    <a:pt x="35" y="234"/>
                  </a:lnTo>
                  <a:lnTo>
                    <a:pt x="33" y="229"/>
                  </a:lnTo>
                  <a:lnTo>
                    <a:pt x="32" y="224"/>
                  </a:lnTo>
                  <a:lnTo>
                    <a:pt x="31" y="217"/>
                  </a:lnTo>
                  <a:lnTo>
                    <a:pt x="30" y="211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11"/>
                  </a:lnTo>
                  <a:lnTo>
                    <a:pt x="0" y="602"/>
                  </a:lnTo>
                  <a:lnTo>
                    <a:pt x="181" y="602"/>
                  </a:lnTo>
                  <a:lnTo>
                    <a:pt x="181" y="211"/>
                  </a:lnTo>
                  <a:lnTo>
                    <a:pt x="181" y="15"/>
                  </a:lnTo>
                  <a:lnTo>
                    <a:pt x="181" y="12"/>
                  </a:lnTo>
                  <a:lnTo>
                    <a:pt x="180" y="9"/>
                  </a:lnTo>
                  <a:lnTo>
                    <a:pt x="178" y="7"/>
                  </a:lnTo>
                  <a:lnTo>
                    <a:pt x="177" y="5"/>
                  </a:lnTo>
                  <a:lnTo>
                    <a:pt x="174" y="3"/>
                  </a:lnTo>
                  <a:lnTo>
                    <a:pt x="171" y="2"/>
                  </a:lnTo>
                  <a:lnTo>
                    <a:pt x="169" y="0"/>
                  </a:lnTo>
                  <a:lnTo>
                    <a:pt x="16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Rectangle 715">
              <a:extLst>
                <a:ext uri="{FF2B5EF4-FFF2-40B4-BE49-F238E27FC236}">
                  <a16:creationId xmlns:a16="http://schemas.microsoft.com/office/drawing/2014/main" id="{F62F4F23-3E58-4391-99F6-14D56BFAAB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4938" y="2122488"/>
              <a:ext cx="57150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716">
              <a:extLst>
                <a:ext uri="{FF2B5EF4-FFF2-40B4-BE49-F238E27FC236}">
                  <a16:creationId xmlns:a16="http://schemas.microsoft.com/office/drawing/2014/main" id="{66455EB6-E255-40C5-AFB5-4353F1040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8750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7 w 30"/>
                <a:gd name="T3" fmla="*/ 181 h 181"/>
                <a:gd name="T4" fmla="*/ 20 w 30"/>
                <a:gd name="T5" fmla="*/ 180 h 181"/>
                <a:gd name="T6" fmla="*/ 22 w 30"/>
                <a:gd name="T7" fmla="*/ 179 h 181"/>
                <a:gd name="T8" fmla="*/ 26 w 30"/>
                <a:gd name="T9" fmla="*/ 176 h 181"/>
                <a:gd name="T10" fmla="*/ 27 w 30"/>
                <a:gd name="T11" fmla="*/ 174 h 181"/>
                <a:gd name="T12" fmla="*/ 29 w 30"/>
                <a:gd name="T13" fmla="*/ 172 h 181"/>
                <a:gd name="T14" fmla="*/ 29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29 w 30"/>
                <a:gd name="T21" fmla="*/ 12 h 181"/>
                <a:gd name="T22" fmla="*/ 29 w 30"/>
                <a:gd name="T23" fmla="*/ 9 h 181"/>
                <a:gd name="T24" fmla="*/ 27 w 30"/>
                <a:gd name="T25" fmla="*/ 7 h 181"/>
                <a:gd name="T26" fmla="*/ 26 w 30"/>
                <a:gd name="T27" fmla="*/ 5 h 181"/>
                <a:gd name="T28" fmla="*/ 22 w 30"/>
                <a:gd name="T29" fmla="*/ 3 h 181"/>
                <a:gd name="T30" fmla="*/ 20 w 30"/>
                <a:gd name="T31" fmla="*/ 2 h 181"/>
                <a:gd name="T32" fmla="*/ 17 w 30"/>
                <a:gd name="T33" fmla="*/ 0 h 181"/>
                <a:gd name="T34" fmla="*/ 15 w 30"/>
                <a:gd name="T35" fmla="*/ 0 h 181"/>
                <a:gd name="T36" fmla="*/ 12 w 30"/>
                <a:gd name="T37" fmla="*/ 0 h 181"/>
                <a:gd name="T38" fmla="*/ 8 w 30"/>
                <a:gd name="T39" fmla="*/ 2 h 181"/>
                <a:gd name="T40" fmla="*/ 6 w 30"/>
                <a:gd name="T41" fmla="*/ 3 h 181"/>
                <a:gd name="T42" fmla="*/ 4 w 30"/>
                <a:gd name="T43" fmla="*/ 5 h 181"/>
                <a:gd name="T44" fmla="*/ 2 w 30"/>
                <a:gd name="T45" fmla="*/ 7 h 181"/>
                <a:gd name="T46" fmla="*/ 1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1 w 30"/>
                <a:gd name="T57" fmla="*/ 172 h 181"/>
                <a:gd name="T58" fmla="*/ 2 w 30"/>
                <a:gd name="T59" fmla="*/ 174 h 181"/>
                <a:gd name="T60" fmla="*/ 4 w 30"/>
                <a:gd name="T61" fmla="*/ 176 h 181"/>
                <a:gd name="T62" fmla="*/ 6 w 30"/>
                <a:gd name="T63" fmla="*/ 179 h 181"/>
                <a:gd name="T64" fmla="*/ 8 w 30"/>
                <a:gd name="T65" fmla="*/ 180 h 181"/>
                <a:gd name="T66" fmla="*/ 12 w 30"/>
                <a:gd name="T67" fmla="*/ 181 h 181"/>
                <a:gd name="T68" fmla="*/ 15 w 30"/>
                <a:gd name="T69" fmla="*/ 181 h 181"/>
                <a:gd name="T70" fmla="*/ 15 w 30"/>
                <a:gd name="T71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7" y="181"/>
                  </a:lnTo>
                  <a:lnTo>
                    <a:pt x="20" y="180"/>
                  </a:lnTo>
                  <a:lnTo>
                    <a:pt x="22" y="179"/>
                  </a:lnTo>
                  <a:lnTo>
                    <a:pt x="26" y="176"/>
                  </a:lnTo>
                  <a:lnTo>
                    <a:pt x="27" y="174"/>
                  </a:lnTo>
                  <a:lnTo>
                    <a:pt x="29" y="172"/>
                  </a:lnTo>
                  <a:lnTo>
                    <a:pt x="29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29" y="12"/>
                  </a:lnTo>
                  <a:lnTo>
                    <a:pt x="29" y="9"/>
                  </a:lnTo>
                  <a:lnTo>
                    <a:pt x="27" y="7"/>
                  </a:lnTo>
                  <a:lnTo>
                    <a:pt x="26" y="5"/>
                  </a:lnTo>
                  <a:lnTo>
                    <a:pt x="22" y="3"/>
                  </a:lnTo>
                  <a:lnTo>
                    <a:pt x="20" y="2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2"/>
                  </a:lnTo>
                  <a:lnTo>
                    <a:pt x="2" y="174"/>
                  </a:lnTo>
                  <a:lnTo>
                    <a:pt x="4" y="176"/>
                  </a:lnTo>
                  <a:lnTo>
                    <a:pt x="6" y="179"/>
                  </a:lnTo>
                  <a:lnTo>
                    <a:pt x="8" y="180"/>
                  </a:lnTo>
                  <a:lnTo>
                    <a:pt x="12" y="181"/>
                  </a:lnTo>
                  <a:lnTo>
                    <a:pt x="15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717">
              <a:extLst>
                <a:ext uri="{FF2B5EF4-FFF2-40B4-BE49-F238E27FC236}">
                  <a16:creationId xmlns:a16="http://schemas.microsoft.com/office/drawing/2014/main" id="{ACB7783E-196C-43E0-BB10-D454ACB8E3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8263" y="1920875"/>
              <a:ext cx="57150" cy="192088"/>
            </a:xfrm>
            <a:custGeom>
              <a:avLst/>
              <a:gdLst>
                <a:gd name="T0" fmla="*/ 162 w 181"/>
                <a:gd name="T1" fmla="*/ 0 h 602"/>
                <a:gd name="T2" fmla="*/ 157 w 181"/>
                <a:gd name="T3" fmla="*/ 3 h 602"/>
                <a:gd name="T4" fmla="*/ 154 w 181"/>
                <a:gd name="T5" fmla="*/ 7 h 602"/>
                <a:gd name="T6" fmla="*/ 152 w 181"/>
                <a:gd name="T7" fmla="*/ 12 h 602"/>
                <a:gd name="T8" fmla="*/ 151 w 181"/>
                <a:gd name="T9" fmla="*/ 211 h 602"/>
                <a:gd name="T10" fmla="*/ 150 w 181"/>
                <a:gd name="T11" fmla="*/ 222 h 602"/>
                <a:gd name="T12" fmla="*/ 146 w 181"/>
                <a:gd name="T13" fmla="*/ 234 h 602"/>
                <a:gd name="T14" fmla="*/ 141 w 181"/>
                <a:gd name="T15" fmla="*/ 245 h 602"/>
                <a:gd name="T16" fmla="*/ 133 w 181"/>
                <a:gd name="T17" fmla="*/ 254 h 602"/>
                <a:gd name="T18" fmla="*/ 125 w 181"/>
                <a:gd name="T19" fmla="*/ 261 h 602"/>
                <a:gd name="T20" fmla="*/ 114 w 181"/>
                <a:gd name="T21" fmla="*/ 266 h 602"/>
                <a:gd name="T22" fmla="*/ 102 w 181"/>
                <a:gd name="T23" fmla="*/ 270 h 602"/>
                <a:gd name="T24" fmla="*/ 91 w 181"/>
                <a:gd name="T25" fmla="*/ 271 h 602"/>
                <a:gd name="T26" fmla="*/ 79 w 181"/>
                <a:gd name="T27" fmla="*/ 270 h 602"/>
                <a:gd name="T28" fmla="*/ 67 w 181"/>
                <a:gd name="T29" fmla="*/ 266 h 602"/>
                <a:gd name="T30" fmla="*/ 57 w 181"/>
                <a:gd name="T31" fmla="*/ 261 h 602"/>
                <a:gd name="T32" fmla="*/ 48 w 181"/>
                <a:gd name="T33" fmla="*/ 254 h 602"/>
                <a:gd name="T34" fmla="*/ 41 w 181"/>
                <a:gd name="T35" fmla="*/ 245 h 602"/>
                <a:gd name="T36" fmla="*/ 35 w 181"/>
                <a:gd name="T37" fmla="*/ 234 h 602"/>
                <a:gd name="T38" fmla="*/ 32 w 181"/>
                <a:gd name="T39" fmla="*/ 224 h 602"/>
                <a:gd name="T40" fmla="*/ 30 w 181"/>
                <a:gd name="T41" fmla="*/ 211 h 602"/>
                <a:gd name="T42" fmla="*/ 30 w 181"/>
                <a:gd name="T43" fmla="*/ 12 h 602"/>
                <a:gd name="T44" fmla="*/ 28 w 181"/>
                <a:gd name="T45" fmla="*/ 7 h 602"/>
                <a:gd name="T46" fmla="*/ 24 w 181"/>
                <a:gd name="T47" fmla="*/ 3 h 602"/>
                <a:gd name="T48" fmla="*/ 19 w 181"/>
                <a:gd name="T49" fmla="*/ 0 h 602"/>
                <a:gd name="T50" fmla="*/ 12 w 181"/>
                <a:gd name="T51" fmla="*/ 0 h 602"/>
                <a:gd name="T52" fmla="*/ 7 w 181"/>
                <a:gd name="T53" fmla="*/ 3 h 602"/>
                <a:gd name="T54" fmla="*/ 3 w 181"/>
                <a:gd name="T55" fmla="*/ 7 h 602"/>
                <a:gd name="T56" fmla="*/ 0 w 181"/>
                <a:gd name="T57" fmla="*/ 12 h 602"/>
                <a:gd name="T58" fmla="*/ 0 w 181"/>
                <a:gd name="T59" fmla="*/ 211 h 602"/>
                <a:gd name="T60" fmla="*/ 181 w 181"/>
                <a:gd name="T61" fmla="*/ 602 h 602"/>
                <a:gd name="T62" fmla="*/ 181 w 181"/>
                <a:gd name="T63" fmla="*/ 15 h 602"/>
                <a:gd name="T64" fmla="*/ 180 w 181"/>
                <a:gd name="T65" fmla="*/ 9 h 602"/>
                <a:gd name="T66" fmla="*/ 176 w 181"/>
                <a:gd name="T67" fmla="*/ 5 h 602"/>
                <a:gd name="T68" fmla="*/ 172 w 181"/>
                <a:gd name="T69" fmla="*/ 2 h 602"/>
                <a:gd name="T70" fmla="*/ 166 w 181"/>
                <a:gd name="T71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602">
                  <a:moveTo>
                    <a:pt x="166" y="0"/>
                  </a:moveTo>
                  <a:lnTo>
                    <a:pt x="162" y="0"/>
                  </a:lnTo>
                  <a:lnTo>
                    <a:pt x="160" y="2"/>
                  </a:lnTo>
                  <a:lnTo>
                    <a:pt x="157" y="3"/>
                  </a:lnTo>
                  <a:lnTo>
                    <a:pt x="155" y="5"/>
                  </a:lnTo>
                  <a:lnTo>
                    <a:pt x="154" y="7"/>
                  </a:lnTo>
                  <a:lnTo>
                    <a:pt x="152" y="9"/>
                  </a:lnTo>
                  <a:lnTo>
                    <a:pt x="152" y="12"/>
                  </a:lnTo>
                  <a:lnTo>
                    <a:pt x="151" y="15"/>
                  </a:lnTo>
                  <a:lnTo>
                    <a:pt x="151" y="211"/>
                  </a:lnTo>
                  <a:lnTo>
                    <a:pt x="151" y="217"/>
                  </a:lnTo>
                  <a:lnTo>
                    <a:pt x="150" y="222"/>
                  </a:lnTo>
                  <a:lnTo>
                    <a:pt x="148" y="229"/>
                  </a:lnTo>
                  <a:lnTo>
                    <a:pt x="146" y="234"/>
                  </a:lnTo>
                  <a:lnTo>
                    <a:pt x="143" y="240"/>
                  </a:lnTo>
                  <a:lnTo>
                    <a:pt x="141" y="245"/>
                  </a:lnTo>
                  <a:lnTo>
                    <a:pt x="137" y="249"/>
                  </a:lnTo>
                  <a:lnTo>
                    <a:pt x="133" y="254"/>
                  </a:lnTo>
                  <a:lnTo>
                    <a:pt x="129" y="258"/>
                  </a:lnTo>
                  <a:lnTo>
                    <a:pt x="125" y="261"/>
                  </a:lnTo>
                  <a:lnTo>
                    <a:pt x="120" y="264"/>
                  </a:lnTo>
                  <a:lnTo>
                    <a:pt x="114" y="266"/>
                  </a:lnTo>
                  <a:lnTo>
                    <a:pt x="109" y="269"/>
                  </a:lnTo>
                  <a:lnTo>
                    <a:pt x="102" y="270"/>
                  </a:lnTo>
                  <a:lnTo>
                    <a:pt x="97" y="271"/>
                  </a:lnTo>
                  <a:lnTo>
                    <a:pt x="91" y="271"/>
                  </a:lnTo>
                  <a:lnTo>
                    <a:pt x="84" y="271"/>
                  </a:lnTo>
                  <a:lnTo>
                    <a:pt x="79" y="270"/>
                  </a:lnTo>
                  <a:lnTo>
                    <a:pt x="72" y="269"/>
                  </a:lnTo>
                  <a:lnTo>
                    <a:pt x="67" y="266"/>
                  </a:lnTo>
                  <a:lnTo>
                    <a:pt x="62" y="264"/>
                  </a:lnTo>
                  <a:lnTo>
                    <a:pt x="57" y="261"/>
                  </a:lnTo>
                  <a:lnTo>
                    <a:pt x="52" y="258"/>
                  </a:lnTo>
                  <a:lnTo>
                    <a:pt x="48" y="254"/>
                  </a:lnTo>
                  <a:lnTo>
                    <a:pt x="44" y="249"/>
                  </a:lnTo>
                  <a:lnTo>
                    <a:pt x="41" y="245"/>
                  </a:lnTo>
                  <a:lnTo>
                    <a:pt x="38" y="240"/>
                  </a:lnTo>
                  <a:lnTo>
                    <a:pt x="35" y="234"/>
                  </a:lnTo>
                  <a:lnTo>
                    <a:pt x="33" y="229"/>
                  </a:lnTo>
                  <a:lnTo>
                    <a:pt x="32" y="224"/>
                  </a:lnTo>
                  <a:lnTo>
                    <a:pt x="30" y="217"/>
                  </a:lnTo>
                  <a:lnTo>
                    <a:pt x="30" y="211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1" y="2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11"/>
                  </a:lnTo>
                  <a:lnTo>
                    <a:pt x="0" y="602"/>
                  </a:lnTo>
                  <a:lnTo>
                    <a:pt x="181" y="602"/>
                  </a:lnTo>
                  <a:lnTo>
                    <a:pt x="181" y="211"/>
                  </a:lnTo>
                  <a:lnTo>
                    <a:pt x="181" y="15"/>
                  </a:lnTo>
                  <a:lnTo>
                    <a:pt x="181" y="12"/>
                  </a:lnTo>
                  <a:lnTo>
                    <a:pt x="180" y="9"/>
                  </a:lnTo>
                  <a:lnTo>
                    <a:pt x="178" y="7"/>
                  </a:lnTo>
                  <a:lnTo>
                    <a:pt x="176" y="5"/>
                  </a:lnTo>
                  <a:lnTo>
                    <a:pt x="174" y="3"/>
                  </a:lnTo>
                  <a:lnTo>
                    <a:pt x="172" y="2"/>
                  </a:lnTo>
                  <a:lnTo>
                    <a:pt x="169" y="0"/>
                  </a:lnTo>
                  <a:lnTo>
                    <a:pt x="16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Rectangle 718">
              <a:extLst>
                <a:ext uri="{FF2B5EF4-FFF2-40B4-BE49-F238E27FC236}">
                  <a16:creationId xmlns:a16="http://schemas.microsoft.com/office/drawing/2014/main" id="{CB587A79-A690-4BE1-9A7B-D4D1790084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8263" y="2122488"/>
              <a:ext cx="57150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719">
              <a:extLst>
                <a:ext uri="{FF2B5EF4-FFF2-40B4-BE49-F238E27FC236}">
                  <a16:creationId xmlns:a16="http://schemas.microsoft.com/office/drawing/2014/main" id="{9B27E552-9858-46C0-912C-436578879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8263" y="2151063"/>
              <a:ext cx="57150" cy="57150"/>
            </a:xfrm>
            <a:custGeom>
              <a:avLst/>
              <a:gdLst>
                <a:gd name="T0" fmla="*/ 0 w 181"/>
                <a:gd name="T1" fmla="*/ 91 h 182"/>
                <a:gd name="T2" fmla="*/ 0 w 181"/>
                <a:gd name="T3" fmla="*/ 100 h 182"/>
                <a:gd name="T4" fmla="*/ 3 w 181"/>
                <a:gd name="T5" fmla="*/ 110 h 182"/>
                <a:gd name="T6" fmla="*/ 5 w 181"/>
                <a:gd name="T7" fmla="*/ 118 h 182"/>
                <a:gd name="T8" fmla="*/ 8 w 181"/>
                <a:gd name="T9" fmla="*/ 126 h 182"/>
                <a:gd name="T10" fmla="*/ 11 w 181"/>
                <a:gd name="T11" fmla="*/ 134 h 182"/>
                <a:gd name="T12" fmla="*/ 15 w 181"/>
                <a:gd name="T13" fmla="*/ 142 h 182"/>
                <a:gd name="T14" fmla="*/ 21 w 181"/>
                <a:gd name="T15" fmla="*/ 148 h 182"/>
                <a:gd name="T16" fmla="*/ 27 w 181"/>
                <a:gd name="T17" fmla="*/ 155 h 182"/>
                <a:gd name="T18" fmla="*/ 34 w 181"/>
                <a:gd name="T19" fmla="*/ 161 h 182"/>
                <a:gd name="T20" fmla="*/ 40 w 181"/>
                <a:gd name="T21" fmla="*/ 165 h 182"/>
                <a:gd name="T22" fmla="*/ 48 w 181"/>
                <a:gd name="T23" fmla="*/ 171 h 182"/>
                <a:gd name="T24" fmla="*/ 55 w 181"/>
                <a:gd name="T25" fmla="*/ 174 h 182"/>
                <a:gd name="T26" fmla="*/ 64 w 181"/>
                <a:gd name="T27" fmla="*/ 177 h 182"/>
                <a:gd name="T28" fmla="*/ 72 w 181"/>
                <a:gd name="T29" fmla="*/ 179 h 182"/>
                <a:gd name="T30" fmla="*/ 82 w 181"/>
                <a:gd name="T31" fmla="*/ 181 h 182"/>
                <a:gd name="T32" fmla="*/ 91 w 181"/>
                <a:gd name="T33" fmla="*/ 182 h 182"/>
                <a:gd name="T34" fmla="*/ 100 w 181"/>
                <a:gd name="T35" fmla="*/ 181 h 182"/>
                <a:gd name="T36" fmla="*/ 109 w 181"/>
                <a:gd name="T37" fmla="*/ 179 h 182"/>
                <a:gd name="T38" fmla="*/ 117 w 181"/>
                <a:gd name="T39" fmla="*/ 177 h 182"/>
                <a:gd name="T40" fmla="*/ 126 w 181"/>
                <a:gd name="T41" fmla="*/ 174 h 182"/>
                <a:gd name="T42" fmla="*/ 133 w 181"/>
                <a:gd name="T43" fmla="*/ 171 h 182"/>
                <a:gd name="T44" fmla="*/ 141 w 181"/>
                <a:gd name="T45" fmla="*/ 165 h 182"/>
                <a:gd name="T46" fmla="*/ 148 w 181"/>
                <a:gd name="T47" fmla="*/ 161 h 182"/>
                <a:gd name="T48" fmla="*/ 155 w 181"/>
                <a:gd name="T49" fmla="*/ 155 h 182"/>
                <a:gd name="T50" fmla="*/ 160 w 181"/>
                <a:gd name="T51" fmla="*/ 148 h 182"/>
                <a:gd name="T52" fmla="*/ 166 w 181"/>
                <a:gd name="T53" fmla="*/ 142 h 182"/>
                <a:gd name="T54" fmla="*/ 170 w 181"/>
                <a:gd name="T55" fmla="*/ 134 h 182"/>
                <a:gd name="T56" fmla="*/ 174 w 181"/>
                <a:gd name="T57" fmla="*/ 126 h 182"/>
                <a:gd name="T58" fmla="*/ 177 w 181"/>
                <a:gd name="T59" fmla="*/ 118 h 182"/>
                <a:gd name="T60" fmla="*/ 180 w 181"/>
                <a:gd name="T61" fmla="*/ 110 h 182"/>
                <a:gd name="T62" fmla="*/ 181 w 181"/>
                <a:gd name="T63" fmla="*/ 100 h 182"/>
                <a:gd name="T64" fmla="*/ 181 w 181"/>
                <a:gd name="T65" fmla="*/ 91 h 182"/>
                <a:gd name="T66" fmla="*/ 181 w 181"/>
                <a:gd name="T67" fmla="*/ 0 h 182"/>
                <a:gd name="T68" fmla="*/ 0 w 181"/>
                <a:gd name="T69" fmla="*/ 0 h 182"/>
                <a:gd name="T70" fmla="*/ 0 w 181"/>
                <a:gd name="T71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182">
                  <a:moveTo>
                    <a:pt x="0" y="91"/>
                  </a:moveTo>
                  <a:lnTo>
                    <a:pt x="0" y="100"/>
                  </a:lnTo>
                  <a:lnTo>
                    <a:pt x="3" y="110"/>
                  </a:lnTo>
                  <a:lnTo>
                    <a:pt x="5" y="118"/>
                  </a:lnTo>
                  <a:lnTo>
                    <a:pt x="8" y="126"/>
                  </a:lnTo>
                  <a:lnTo>
                    <a:pt x="11" y="134"/>
                  </a:lnTo>
                  <a:lnTo>
                    <a:pt x="15" y="142"/>
                  </a:lnTo>
                  <a:lnTo>
                    <a:pt x="21" y="148"/>
                  </a:lnTo>
                  <a:lnTo>
                    <a:pt x="27" y="155"/>
                  </a:lnTo>
                  <a:lnTo>
                    <a:pt x="34" y="161"/>
                  </a:lnTo>
                  <a:lnTo>
                    <a:pt x="40" y="165"/>
                  </a:lnTo>
                  <a:lnTo>
                    <a:pt x="48" y="171"/>
                  </a:lnTo>
                  <a:lnTo>
                    <a:pt x="55" y="174"/>
                  </a:lnTo>
                  <a:lnTo>
                    <a:pt x="64" y="177"/>
                  </a:lnTo>
                  <a:lnTo>
                    <a:pt x="72" y="179"/>
                  </a:lnTo>
                  <a:lnTo>
                    <a:pt x="82" y="181"/>
                  </a:lnTo>
                  <a:lnTo>
                    <a:pt x="91" y="182"/>
                  </a:lnTo>
                  <a:lnTo>
                    <a:pt x="100" y="181"/>
                  </a:lnTo>
                  <a:lnTo>
                    <a:pt x="109" y="179"/>
                  </a:lnTo>
                  <a:lnTo>
                    <a:pt x="117" y="177"/>
                  </a:lnTo>
                  <a:lnTo>
                    <a:pt x="126" y="174"/>
                  </a:lnTo>
                  <a:lnTo>
                    <a:pt x="133" y="171"/>
                  </a:lnTo>
                  <a:lnTo>
                    <a:pt x="141" y="165"/>
                  </a:lnTo>
                  <a:lnTo>
                    <a:pt x="148" y="161"/>
                  </a:lnTo>
                  <a:lnTo>
                    <a:pt x="155" y="155"/>
                  </a:lnTo>
                  <a:lnTo>
                    <a:pt x="160" y="148"/>
                  </a:lnTo>
                  <a:lnTo>
                    <a:pt x="166" y="142"/>
                  </a:lnTo>
                  <a:lnTo>
                    <a:pt x="170" y="134"/>
                  </a:lnTo>
                  <a:lnTo>
                    <a:pt x="174" y="126"/>
                  </a:lnTo>
                  <a:lnTo>
                    <a:pt x="177" y="118"/>
                  </a:lnTo>
                  <a:lnTo>
                    <a:pt x="180" y="110"/>
                  </a:lnTo>
                  <a:lnTo>
                    <a:pt x="181" y="100"/>
                  </a:lnTo>
                  <a:lnTo>
                    <a:pt x="181" y="91"/>
                  </a:lnTo>
                  <a:lnTo>
                    <a:pt x="181" y="0"/>
                  </a:lnTo>
                  <a:lnTo>
                    <a:pt x="0" y="0"/>
                  </a:lnTo>
                  <a:lnTo>
                    <a:pt x="0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720">
              <a:extLst>
                <a:ext uri="{FF2B5EF4-FFF2-40B4-BE49-F238E27FC236}">
                  <a16:creationId xmlns:a16="http://schemas.microsoft.com/office/drawing/2014/main" id="{445A4A3C-20C5-4624-9209-D11A75CEC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2075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8 w 30"/>
                <a:gd name="T3" fmla="*/ 181 h 181"/>
                <a:gd name="T4" fmla="*/ 21 w 30"/>
                <a:gd name="T5" fmla="*/ 180 h 181"/>
                <a:gd name="T6" fmla="*/ 23 w 30"/>
                <a:gd name="T7" fmla="*/ 179 h 181"/>
                <a:gd name="T8" fmla="*/ 25 w 30"/>
                <a:gd name="T9" fmla="*/ 176 h 181"/>
                <a:gd name="T10" fmla="*/ 27 w 30"/>
                <a:gd name="T11" fmla="*/ 174 h 181"/>
                <a:gd name="T12" fmla="*/ 28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8 w 30"/>
                <a:gd name="T23" fmla="*/ 9 h 181"/>
                <a:gd name="T24" fmla="*/ 27 w 30"/>
                <a:gd name="T25" fmla="*/ 7 h 181"/>
                <a:gd name="T26" fmla="*/ 25 w 30"/>
                <a:gd name="T27" fmla="*/ 5 h 181"/>
                <a:gd name="T28" fmla="*/ 23 w 30"/>
                <a:gd name="T29" fmla="*/ 3 h 181"/>
                <a:gd name="T30" fmla="*/ 21 w 30"/>
                <a:gd name="T31" fmla="*/ 2 h 181"/>
                <a:gd name="T32" fmla="*/ 18 w 30"/>
                <a:gd name="T33" fmla="*/ 0 h 181"/>
                <a:gd name="T34" fmla="*/ 15 w 30"/>
                <a:gd name="T35" fmla="*/ 0 h 181"/>
                <a:gd name="T36" fmla="*/ 11 w 30"/>
                <a:gd name="T37" fmla="*/ 0 h 181"/>
                <a:gd name="T38" fmla="*/ 9 w 30"/>
                <a:gd name="T39" fmla="*/ 2 h 181"/>
                <a:gd name="T40" fmla="*/ 6 w 30"/>
                <a:gd name="T41" fmla="*/ 3 h 181"/>
                <a:gd name="T42" fmla="*/ 4 w 30"/>
                <a:gd name="T43" fmla="*/ 5 h 181"/>
                <a:gd name="T44" fmla="*/ 2 w 30"/>
                <a:gd name="T45" fmla="*/ 7 h 181"/>
                <a:gd name="T46" fmla="*/ 1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1 w 30"/>
                <a:gd name="T57" fmla="*/ 172 h 181"/>
                <a:gd name="T58" fmla="*/ 2 w 30"/>
                <a:gd name="T59" fmla="*/ 174 h 181"/>
                <a:gd name="T60" fmla="*/ 4 w 30"/>
                <a:gd name="T61" fmla="*/ 176 h 181"/>
                <a:gd name="T62" fmla="*/ 6 w 30"/>
                <a:gd name="T63" fmla="*/ 179 h 181"/>
                <a:gd name="T64" fmla="*/ 9 w 30"/>
                <a:gd name="T65" fmla="*/ 180 h 181"/>
                <a:gd name="T66" fmla="*/ 11 w 30"/>
                <a:gd name="T67" fmla="*/ 181 h 181"/>
                <a:gd name="T68" fmla="*/ 15 w 30"/>
                <a:gd name="T6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8" y="181"/>
                  </a:lnTo>
                  <a:lnTo>
                    <a:pt x="21" y="180"/>
                  </a:lnTo>
                  <a:lnTo>
                    <a:pt x="23" y="179"/>
                  </a:lnTo>
                  <a:lnTo>
                    <a:pt x="25" y="176"/>
                  </a:lnTo>
                  <a:lnTo>
                    <a:pt x="27" y="174"/>
                  </a:lnTo>
                  <a:lnTo>
                    <a:pt x="28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8" y="9"/>
                  </a:lnTo>
                  <a:lnTo>
                    <a:pt x="27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2"/>
                  </a:lnTo>
                  <a:lnTo>
                    <a:pt x="2" y="174"/>
                  </a:lnTo>
                  <a:lnTo>
                    <a:pt x="4" y="176"/>
                  </a:lnTo>
                  <a:lnTo>
                    <a:pt x="6" y="179"/>
                  </a:lnTo>
                  <a:lnTo>
                    <a:pt x="9" y="180"/>
                  </a:lnTo>
                  <a:lnTo>
                    <a:pt x="11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70" name="Freeform 1671" descr="Icon of check mark. ">
            <a:extLst>
              <a:ext uri="{FF2B5EF4-FFF2-40B4-BE49-F238E27FC236}">
                <a16:creationId xmlns:a16="http://schemas.microsoft.com/office/drawing/2014/main" id="{1A4AFC64-5C16-40F4-BDFA-E62EE3AAEA23}"/>
              </a:ext>
            </a:extLst>
          </p:cNvPr>
          <p:cNvSpPr>
            <a:spLocks noEditPoints="1"/>
          </p:cNvSpPr>
          <p:nvPr/>
        </p:nvSpPr>
        <p:spPr bwMode="auto">
          <a:xfrm>
            <a:off x="6963181" y="2902974"/>
            <a:ext cx="380334" cy="380334"/>
          </a:xfrm>
          <a:custGeom>
            <a:avLst/>
            <a:gdLst>
              <a:gd name="T0" fmla="*/ 279 w 719"/>
              <a:gd name="T1" fmla="*/ 477 h 719"/>
              <a:gd name="T2" fmla="*/ 197 w 719"/>
              <a:gd name="T3" fmla="*/ 387 h 719"/>
              <a:gd name="T4" fmla="*/ 217 w 719"/>
              <a:gd name="T5" fmla="*/ 382 h 719"/>
              <a:gd name="T6" fmla="*/ 515 w 719"/>
              <a:gd name="T7" fmla="*/ 243 h 719"/>
              <a:gd name="T8" fmla="*/ 519 w 719"/>
              <a:gd name="T9" fmla="*/ 263 h 719"/>
              <a:gd name="T10" fmla="*/ 709 w 719"/>
              <a:gd name="T11" fmla="*/ 323 h 719"/>
              <a:gd name="T12" fmla="*/ 687 w 719"/>
              <a:gd name="T13" fmla="*/ 289 h 719"/>
              <a:gd name="T14" fmla="*/ 696 w 719"/>
              <a:gd name="T15" fmla="*/ 243 h 719"/>
              <a:gd name="T16" fmla="*/ 675 w 719"/>
              <a:gd name="T17" fmla="*/ 199 h 719"/>
              <a:gd name="T18" fmla="*/ 631 w 719"/>
              <a:gd name="T19" fmla="*/ 179 h 719"/>
              <a:gd name="T20" fmla="*/ 630 w 719"/>
              <a:gd name="T21" fmla="*/ 131 h 719"/>
              <a:gd name="T22" fmla="*/ 603 w 719"/>
              <a:gd name="T23" fmla="*/ 98 h 719"/>
              <a:gd name="T24" fmla="*/ 569 w 719"/>
              <a:gd name="T25" fmla="*/ 87 h 719"/>
              <a:gd name="T26" fmla="*/ 536 w 719"/>
              <a:gd name="T27" fmla="*/ 70 h 719"/>
              <a:gd name="T28" fmla="*/ 507 w 719"/>
              <a:gd name="T29" fmla="*/ 34 h 719"/>
              <a:gd name="T30" fmla="*/ 458 w 719"/>
              <a:gd name="T31" fmla="*/ 25 h 719"/>
              <a:gd name="T32" fmla="*/ 418 w 719"/>
              <a:gd name="T33" fmla="*/ 31 h 719"/>
              <a:gd name="T34" fmla="*/ 380 w 719"/>
              <a:gd name="T35" fmla="*/ 4 h 719"/>
              <a:gd name="T36" fmla="*/ 331 w 719"/>
              <a:gd name="T37" fmla="*/ 7 h 719"/>
              <a:gd name="T38" fmla="*/ 296 w 719"/>
              <a:gd name="T39" fmla="*/ 39 h 719"/>
              <a:gd name="T40" fmla="*/ 251 w 719"/>
              <a:gd name="T41" fmla="*/ 24 h 719"/>
              <a:gd name="T42" fmla="*/ 205 w 719"/>
              <a:gd name="T43" fmla="*/ 39 h 719"/>
              <a:gd name="T44" fmla="*/ 180 w 719"/>
              <a:gd name="T45" fmla="*/ 79 h 719"/>
              <a:gd name="T46" fmla="*/ 142 w 719"/>
              <a:gd name="T47" fmla="*/ 88 h 719"/>
              <a:gd name="T48" fmla="*/ 111 w 719"/>
              <a:gd name="T49" fmla="*/ 102 h 719"/>
              <a:gd name="T50" fmla="*/ 86 w 719"/>
              <a:gd name="T51" fmla="*/ 141 h 719"/>
              <a:gd name="T52" fmla="*/ 78 w 719"/>
              <a:gd name="T53" fmla="*/ 180 h 719"/>
              <a:gd name="T54" fmla="*/ 37 w 719"/>
              <a:gd name="T55" fmla="*/ 207 h 719"/>
              <a:gd name="T56" fmla="*/ 22 w 719"/>
              <a:gd name="T57" fmla="*/ 252 h 719"/>
              <a:gd name="T58" fmla="*/ 38 w 719"/>
              <a:gd name="T59" fmla="*/ 296 h 719"/>
              <a:gd name="T60" fmla="*/ 6 w 719"/>
              <a:gd name="T61" fmla="*/ 332 h 719"/>
              <a:gd name="T62" fmla="*/ 3 w 719"/>
              <a:gd name="T63" fmla="*/ 380 h 719"/>
              <a:gd name="T64" fmla="*/ 31 w 719"/>
              <a:gd name="T65" fmla="*/ 420 h 719"/>
              <a:gd name="T66" fmla="*/ 23 w 719"/>
              <a:gd name="T67" fmla="*/ 460 h 719"/>
              <a:gd name="T68" fmla="*/ 32 w 719"/>
              <a:gd name="T69" fmla="*/ 507 h 719"/>
              <a:gd name="T70" fmla="*/ 68 w 719"/>
              <a:gd name="T71" fmla="*/ 538 h 719"/>
              <a:gd name="T72" fmla="*/ 85 w 719"/>
              <a:gd name="T73" fmla="*/ 571 h 719"/>
              <a:gd name="T74" fmla="*/ 106 w 719"/>
              <a:gd name="T75" fmla="*/ 615 h 719"/>
              <a:gd name="T76" fmla="*/ 135 w 719"/>
              <a:gd name="T77" fmla="*/ 633 h 719"/>
              <a:gd name="T78" fmla="*/ 177 w 719"/>
              <a:gd name="T79" fmla="*/ 633 h 719"/>
              <a:gd name="T80" fmla="*/ 197 w 719"/>
              <a:gd name="T81" fmla="*/ 676 h 719"/>
              <a:gd name="T82" fmla="*/ 242 w 719"/>
              <a:gd name="T83" fmla="*/ 698 h 719"/>
              <a:gd name="T84" fmla="*/ 288 w 719"/>
              <a:gd name="T85" fmla="*/ 687 h 719"/>
              <a:gd name="T86" fmla="*/ 322 w 719"/>
              <a:gd name="T87" fmla="*/ 709 h 719"/>
              <a:gd name="T88" fmla="*/ 370 w 719"/>
              <a:gd name="T89" fmla="*/ 719 h 719"/>
              <a:gd name="T90" fmla="*/ 412 w 719"/>
              <a:gd name="T91" fmla="*/ 697 h 719"/>
              <a:gd name="T92" fmla="*/ 449 w 719"/>
              <a:gd name="T93" fmla="*/ 695 h 719"/>
              <a:gd name="T94" fmla="*/ 497 w 719"/>
              <a:gd name="T95" fmla="*/ 693 h 719"/>
              <a:gd name="T96" fmla="*/ 533 w 719"/>
              <a:gd name="T97" fmla="*/ 661 h 719"/>
              <a:gd name="T98" fmla="*/ 563 w 719"/>
              <a:gd name="T99" fmla="*/ 635 h 719"/>
              <a:gd name="T100" fmla="*/ 597 w 719"/>
              <a:gd name="T101" fmla="*/ 628 h 719"/>
              <a:gd name="T102" fmla="*/ 626 w 719"/>
              <a:gd name="T103" fmla="*/ 599 h 719"/>
              <a:gd name="T104" fmla="*/ 634 w 719"/>
              <a:gd name="T105" fmla="*/ 551 h 719"/>
              <a:gd name="T106" fmla="*/ 668 w 719"/>
              <a:gd name="T107" fmla="*/ 528 h 719"/>
              <a:gd name="T108" fmla="*/ 694 w 719"/>
              <a:gd name="T109" fmla="*/ 488 h 719"/>
              <a:gd name="T110" fmla="*/ 691 w 719"/>
              <a:gd name="T111" fmla="*/ 441 h 719"/>
              <a:gd name="T112" fmla="*/ 703 w 719"/>
              <a:gd name="T113" fmla="*/ 406 h 719"/>
              <a:gd name="T114" fmla="*/ 719 w 719"/>
              <a:gd name="T115" fmla="*/ 360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19" h="719">
                <a:moveTo>
                  <a:pt x="519" y="263"/>
                </a:moveTo>
                <a:lnTo>
                  <a:pt x="292" y="475"/>
                </a:lnTo>
                <a:lnTo>
                  <a:pt x="288" y="477"/>
                </a:lnTo>
                <a:lnTo>
                  <a:pt x="285" y="479"/>
                </a:lnTo>
                <a:lnTo>
                  <a:pt x="279" y="477"/>
                </a:lnTo>
                <a:lnTo>
                  <a:pt x="276" y="475"/>
                </a:lnTo>
                <a:lnTo>
                  <a:pt x="200" y="400"/>
                </a:lnTo>
                <a:lnTo>
                  <a:pt x="197" y="396"/>
                </a:lnTo>
                <a:lnTo>
                  <a:pt x="196" y="391"/>
                </a:lnTo>
                <a:lnTo>
                  <a:pt x="197" y="387"/>
                </a:lnTo>
                <a:lnTo>
                  <a:pt x="200" y="382"/>
                </a:lnTo>
                <a:lnTo>
                  <a:pt x="204" y="380"/>
                </a:lnTo>
                <a:lnTo>
                  <a:pt x="208" y="379"/>
                </a:lnTo>
                <a:lnTo>
                  <a:pt x="213" y="380"/>
                </a:lnTo>
                <a:lnTo>
                  <a:pt x="217" y="382"/>
                </a:lnTo>
                <a:lnTo>
                  <a:pt x="285" y="450"/>
                </a:lnTo>
                <a:lnTo>
                  <a:pt x="502" y="247"/>
                </a:lnTo>
                <a:lnTo>
                  <a:pt x="507" y="243"/>
                </a:lnTo>
                <a:lnTo>
                  <a:pt x="511" y="243"/>
                </a:lnTo>
                <a:lnTo>
                  <a:pt x="515" y="243"/>
                </a:lnTo>
                <a:lnTo>
                  <a:pt x="520" y="247"/>
                </a:lnTo>
                <a:lnTo>
                  <a:pt x="522" y="251"/>
                </a:lnTo>
                <a:lnTo>
                  <a:pt x="523" y="255"/>
                </a:lnTo>
                <a:lnTo>
                  <a:pt x="522" y="260"/>
                </a:lnTo>
                <a:lnTo>
                  <a:pt x="519" y="263"/>
                </a:lnTo>
                <a:close/>
                <a:moveTo>
                  <a:pt x="719" y="360"/>
                </a:moveTo>
                <a:lnTo>
                  <a:pt x="719" y="350"/>
                </a:lnTo>
                <a:lnTo>
                  <a:pt x="716" y="341"/>
                </a:lnTo>
                <a:lnTo>
                  <a:pt x="713" y="332"/>
                </a:lnTo>
                <a:lnTo>
                  <a:pt x="709" y="323"/>
                </a:lnTo>
                <a:lnTo>
                  <a:pt x="703" y="315"/>
                </a:lnTo>
                <a:lnTo>
                  <a:pt x="696" y="308"/>
                </a:lnTo>
                <a:lnTo>
                  <a:pt x="689" y="302"/>
                </a:lnTo>
                <a:lnTo>
                  <a:pt x="681" y="296"/>
                </a:lnTo>
                <a:lnTo>
                  <a:pt x="687" y="289"/>
                </a:lnTo>
                <a:lnTo>
                  <a:pt x="691" y="280"/>
                </a:lnTo>
                <a:lnTo>
                  <a:pt x="694" y="271"/>
                </a:lnTo>
                <a:lnTo>
                  <a:pt x="696" y="262"/>
                </a:lnTo>
                <a:lnTo>
                  <a:pt x="696" y="252"/>
                </a:lnTo>
                <a:lnTo>
                  <a:pt x="696" y="243"/>
                </a:lnTo>
                <a:lnTo>
                  <a:pt x="694" y="233"/>
                </a:lnTo>
                <a:lnTo>
                  <a:pt x="692" y="223"/>
                </a:lnTo>
                <a:lnTo>
                  <a:pt x="688" y="215"/>
                </a:lnTo>
                <a:lnTo>
                  <a:pt x="682" y="207"/>
                </a:lnTo>
                <a:lnTo>
                  <a:pt x="675" y="199"/>
                </a:lnTo>
                <a:lnTo>
                  <a:pt x="668" y="193"/>
                </a:lnTo>
                <a:lnTo>
                  <a:pt x="660" y="188"/>
                </a:lnTo>
                <a:lnTo>
                  <a:pt x="651" y="184"/>
                </a:lnTo>
                <a:lnTo>
                  <a:pt x="641" y="180"/>
                </a:lnTo>
                <a:lnTo>
                  <a:pt x="631" y="179"/>
                </a:lnTo>
                <a:lnTo>
                  <a:pt x="634" y="169"/>
                </a:lnTo>
                <a:lnTo>
                  <a:pt x="635" y="161"/>
                </a:lnTo>
                <a:lnTo>
                  <a:pt x="635" y="151"/>
                </a:lnTo>
                <a:lnTo>
                  <a:pt x="632" y="141"/>
                </a:lnTo>
                <a:lnTo>
                  <a:pt x="630" y="131"/>
                </a:lnTo>
                <a:lnTo>
                  <a:pt x="626" y="122"/>
                </a:lnTo>
                <a:lnTo>
                  <a:pt x="620" y="114"/>
                </a:lnTo>
                <a:lnTo>
                  <a:pt x="614" y="106"/>
                </a:lnTo>
                <a:lnTo>
                  <a:pt x="608" y="102"/>
                </a:lnTo>
                <a:lnTo>
                  <a:pt x="603" y="98"/>
                </a:lnTo>
                <a:lnTo>
                  <a:pt x="597" y="94"/>
                </a:lnTo>
                <a:lnTo>
                  <a:pt x="590" y="91"/>
                </a:lnTo>
                <a:lnTo>
                  <a:pt x="584" y="89"/>
                </a:lnTo>
                <a:lnTo>
                  <a:pt x="577" y="88"/>
                </a:lnTo>
                <a:lnTo>
                  <a:pt x="569" y="87"/>
                </a:lnTo>
                <a:lnTo>
                  <a:pt x="563" y="85"/>
                </a:lnTo>
                <a:lnTo>
                  <a:pt x="552" y="87"/>
                </a:lnTo>
                <a:lnTo>
                  <a:pt x="542" y="89"/>
                </a:lnTo>
                <a:lnTo>
                  <a:pt x="540" y="79"/>
                </a:lnTo>
                <a:lnTo>
                  <a:pt x="536" y="70"/>
                </a:lnTo>
                <a:lnTo>
                  <a:pt x="533" y="61"/>
                </a:lnTo>
                <a:lnTo>
                  <a:pt x="528" y="53"/>
                </a:lnTo>
                <a:lnTo>
                  <a:pt x="522" y="46"/>
                </a:lnTo>
                <a:lnTo>
                  <a:pt x="514" y="39"/>
                </a:lnTo>
                <a:lnTo>
                  <a:pt x="507" y="34"/>
                </a:lnTo>
                <a:lnTo>
                  <a:pt x="497" y="28"/>
                </a:lnTo>
                <a:lnTo>
                  <a:pt x="488" y="26"/>
                </a:lnTo>
                <a:lnTo>
                  <a:pt x="478" y="24"/>
                </a:lnTo>
                <a:lnTo>
                  <a:pt x="468" y="24"/>
                </a:lnTo>
                <a:lnTo>
                  <a:pt x="458" y="25"/>
                </a:lnTo>
                <a:lnTo>
                  <a:pt x="449" y="27"/>
                </a:lnTo>
                <a:lnTo>
                  <a:pt x="440" y="29"/>
                </a:lnTo>
                <a:lnTo>
                  <a:pt x="431" y="34"/>
                </a:lnTo>
                <a:lnTo>
                  <a:pt x="424" y="39"/>
                </a:lnTo>
                <a:lnTo>
                  <a:pt x="418" y="31"/>
                </a:lnTo>
                <a:lnTo>
                  <a:pt x="412" y="24"/>
                </a:lnTo>
                <a:lnTo>
                  <a:pt x="405" y="17"/>
                </a:lnTo>
                <a:lnTo>
                  <a:pt x="397" y="11"/>
                </a:lnTo>
                <a:lnTo>
                  <a:pt x="388" y="7"/>
                </a:lnTo>
                <a:lnTo>
                  <a:pt x="380" y="4"/>
                </a:lnTo>
                <a:lnTo>
                  <a:pt x="370" y="2"/>
                </a:lnTo>
                <a:lnTo>
                  <a:pt x="360" y="0"/>
                </a:lnTo>
                <a:lnTo>
                  <a:pt x="350" y="2"/>
                </a:lnTo>
                <a:lnTo>
                  <a:pt x="340" y="4"/>
                </a:lnTo>
                <a:lnTo>
                  <a:pt x="331" y="7"/>
                </a:lnTo>
                <a:lnTo>
                  <a:pt x="322" y="11"/>
                </a:lnTo>
                <a:lnTo>
                  <a:pt x="314" y="17"/>
                </a:lnTo>
                <a:lnTo>
                  <a:pt x="307" y="24"/>
                </a:lnTo>
                <a:lnTo>
                  <a:pt x="301" y="31"/>
                </a:lnTo>
                <a:lnTo>
                  <a:pt x="296" y="39"/>
                </a:lnTo>
                <a:lnTo>
                  <a:pt x="288" y="34"/>
                </a:lnTo>
                <a:lnTo>
                  <a:pt x="279" y="29"/>
                </a:lnTo>
                <a:lnTo>
                  <a:pt x="270" y="27"/>
                </a:lnTo>
                <a:lnTo>
                  <a:pt x="260" y="25"/>
                </a:lnTo>
                <a:lnTo>
                  <a:pt x="251" y="24"/>
                </a:lnTo>
                <a:lnTo>
                  <a:pt x="242" y="24"/>
                </a:lnTo>
                <a:lnTo>
                  <a:pt x="232" y="26"/>
                </a:lnTo>
                <a:lnTo>
                  <a:pt x="222" y="28"/>
                </a:lnTo>
                <a:lnTo>
                  <a:pt x="213" y="34"/>
                </a:lnTo>
                <a:lnTo>
                  <a:pt x="205" y="39"/>
                </a:lnTo>
                <a:lnTo>
                  <a:pt x="197" y="46"/>
                </a:lnTo>
                <a:lnTo>
                  <a:pt x="192" y="52"/>
                </a:lnTo>
                <a:lnTo>
                  <a:pt x="186" y="61"/>
                </a:lnTo>
                <a:lnTo>
                  <a:pt x="182" y="69"/>
                </a:lnTo>
                <a:lnTo>
                  <a:pt x="180" y="79"/>
                </a:lnTo>
                <a:lnTo>
                  <a:pt x="177" y="89"/>
                </a:lnTo>
                <a:lnTo>
                  <a:pt x="168" y="87"/>
                </a:lnTo>
                <a:lnTo>
                  <a:pt x="156" y="85"/>
                </a:lnTo>
                <a:lnTo>
                  <a:pt x="149" y="87"/>
                </a:lnTo>
                <a:lnTo>
                  <a:pt x="142" y="88"/>
                </a:lnTo>
                <a:lnTo>
                  <a:pt x="135" y="89"/>
                </a:lnTo>
                <a:lnTo>
                  <a:pt x="129" y="91"/>
                </a:lnTo>
                <a:lnTo>
                  <a:pt x="122" y="94"/>
                </a:lnTo>
                <a:lnTo>
                  <a:pt x="117" y="98"/>
                </a:lnTo>
                <a:lnTo>
                  <a:pt x="111" y="102"/>
                </a:lnTo>
                <a:lnTo>
                  <a:pt x="106" y="106"/>
                </a:lnTo>
                <a:lnTo>
                  <a:pt x="99" y="114"/>
                </a:lnTo>
                <a:lnTo>
                  <a:pt x="94" y="122"/>
                </a:lnTo>
                <a:lnTo>
                  <a:pt x="89" y="131"/>
                </a:lnTo>
                <a:lnTo>
                  <a:pt x="86" y="141"/>
                </a:lnTo>
                <a:lnTo>
                  <a:pt x="85" y="151"/>
                </a:lnTo>
                <a:lnTo>
                  <a:pt x="85" y="161"/>
                </a:lnTo>
                <a:lnTo>
                  <a:pt x="85" y="169"/>
                </a:lnTo>
                <a:lnTo>
                  <a:pt x="87" y="179"/>
                </a:lnTo>
                <a:lnTo>
                  <a:pt x="78" y="180"/>
                </a:lnTo>
                <a:lnTo>
                  <a:pt x="68" y="184"/>
                </a:lnTo>
                <a:lnTo>
                  <a:pt x="59" y="188"/>
                </a:lnTo>
                <a:lnTo>
                  <a:pt x="52" y="193"/>
                </a:lnTo>
                <a:lnTo>
                  <a:pt x="44" y="199"/>
                </a:lnTo>
                <a:lnTo>
                  <a:pt x="37" y="207"/>
                </a:lnTo>
                <a:lnTo>
                  <a:pt x="32" y="215"/>
                </a:lnTo>
                <a:lnTo>
                  <a:pt x="27" y="223"/>
                </a:lnTo>
                <a:lnTo>
                  <a:pt x="24" y="233"/>
                </a:lnTo>
                <a:lnTo>
                  <a:pt x="23" y="243"/>
                </a:lnTo>
                <a:lnTo>
                  <a:pt x="22" y="252"/>
                </a:lnTo>
                <a:lnTo>
                  <a:pt x="23" y="262"/>
                </a:lnTo>
                <a:lnTo>
                  <a:pt x="25" y="271"/>
                </a:lnTo>
                <a:lnTo>
                  <a:pt x="28" y="280"/>
                </a:lnTo>
                <a:lnTo>
                  <a:pt x="33" y="289"/>
                </a:lnTo>
                <a:lnTo>
                  <a:pt x="38" y="296"/>
                </a:lnTo>
                <a:lnTo>
                  <a:pt x="31" y="302"/>
                </a:lnTo>
                <a:lnTo>
                  <a:pt x="23" y="308"/>
                </a:lnTo>
                <a:lnTo>
                  <a:pt x="16" y="315"/>
                </a:lnTo>
                <a:lnTo>
                  <a:pt x="11" y="323"/>
                </a:lnTo>
                <a:lnTo>
                  <a:pt x="6" y="332"/>
                </a:lnTo>
                <a:lnTo>
                  <a:pt x="3" y="341"/>
                </a:lnTo>
                <a:lnTo>
                  <a:pt x="1" y="350"/>
                </a:lnTo>
                <a:lnTo>
                  <a:pt x="0" y="360"/>
                </a:lnTo>
                <a:lnTo>
                  <a:pt x="1" y="370"/>
                </a:lnTo>
                <a:lnTo>
                  <a:pt x="3" y="380"/>
                </a:lnTo>
                <a:lnTo>
                  <a:pt x="6" y="389"/>
                </a:lnTo>
                <a:lnTo>
                  <a:pt x="11" y="398"/>
                </a:lnTo>
                <a:lnTo>
                  <a:pt x="16" y="406"/>
                </a:lnTo>
                <a:lnTo>
                  <a:pt x="23" y="413"/>
                </a:lnTo>
                <a:lnTo>
                  <a:pt x="31" y="420"/>
                </a:lnTo>
                <a:lnTo>
                  <a:pt x="38" y="424"/>
                </a:lnTo>
                <a:lnTo>
                  <a:pt x="33" y="433"/>
                </a:lnTo>
                <a:lnTo>
                  <a:pt x="28" y="441"/>
                </a:lnTo>
                <a:lnTo>
                  <a:pt x="25" y="450"/>
                </a:lnTo>
                <a:lnTo>
                  <a:pt x="23" y="460"/>
                </a:lnTo>
                <a:lnTo>
                  <a:pt x="22" y="470"/>
                </a:lnTo>
                <a:lnTo>
                  <a:pt x="23" y="479"/>
                </a:lnTo>
                <a:lnTo>
                  <a:pt x="24" y="488"/>
                </a:lnTo>
                <a:lnTo>
                  <a:pt x="27" y="498"/>
                </a:lnTo>
                <a:lnTo>
                  <a:pt x="32" y="507"/>
                </a:lnTo>
                <a:lnTo>
                  <a:pt x="37" y="515"/>
                </a:lnTo>
                <a:lnTo>
                  <a:pt x="44" y="523"/>
                </a:lnTo>
                <a:lnTo>
                  <a:pt x="52" y="528"/>
                </a:lnTo>
                <a:lnTo>
                  <a:pt x="59" y="534"/>
                </a:lnTo>
                <a:lnTo>
                  <a:pt x="68" y="538"/>
                </a:lnTo>
                <a:lnTo>
                  <a:pt x="78" y="540"/>
                </a:lnTo>
                <a:lnTo>
                  <a:pt x="87" y="543"/>
                </a:lnTo>
                <a:lnTo>
                  <a:pt x="85" y="551"/>
                </a:lnTo>
                <a:lnTo>
                  <a:pt x="85" y="561"/>
                </a:lnTo>
                <a:lnTo>
                  <a:pt x="85" y="571"/>
                </a:lnTo>
                <a:lnTo>
                  <a:pt x="86" y="580"/>
                </a:lnTo>
                <a:lnTo>
                  <a:pt x="89" y="590"/>
                </a:lnTo>
                <a:lnTo>
                  <a:pt x="94" y="599"/>
                </a:lnTo>
                <a:lnTo>
                  <a:pt x="99" y="608"/>
                </a:lnTo>
                <a:lnTo>
                  <a:pt x="106" y="615"/>
                </a:lnTo>
                <a:lnTo>
                  <a:pt x="111" y="620"/>
                </a:lnTo>
                <a:lnTo>
                  <a:pt x="117" y="624"/>
                </a:lnTo>
                <a:lnTo>
                  <a:pt x="122" y="628"/>
                </a:lnTo>
                <a:lnTo>
                  <a:pt x="129" y="631"/>
                </a:lnTo>
                <a:lnTo>
                  <a:pt x="135" y="633"/>
                </a:lnTo>
                <a:lnTo>
                  <a:pt x="142" y="634"/>
                </a:lnTo>
                <a:lnTo>
                  <a:pt x="149" y="635"/>
                </a:lnTo>
                <a:lnTo>
                  <a:pt x="156" y="635"/>
                </a:lnTo>
                <a:lnTo>
                  <a:pt x="168" y="635"/>
                </a:lnTo>
                <a:lnTo>
                  <a:pt x="177" y="633"/>
                </a:lnTo>
                <a:lnTo>
                  <a:pt x="180" y="643"/>
                </a:lnTo>
                <a:lnTo>
                  <a:pt x="182" y="652"/>
                </a:lnTo>
                <a:lnTo>
                  <a:pt x="186" y="661"/>
                </a:lnTo>
                <a:lnTo>
                  <a:pt x="192" y="668"/>
                </a:lnTo>
                <a:lnTo>
                  <a:pt x="197" y="676"/>
                </a:lnTo>
                <a:lnTo>
                  <a:pt x="205" y="683"/>
                </a:lnTo>
                <a:lnTo>
                  <a:pt x="213" y="688"/>
                </a:lnTo>
                <a:lnTo>
                  <a:pt x="222" y="693"/>
                </a:lnTo>
                <a:lnTo>
                  <a:pt x="232" y="696"/>
                </a:lnTo>
                <a:lnTo>
                  <a:pt x="242" y="698"/>
                </a:lnTo>
                <a:lnTo>
                  <a:pt x="251" y="698"/>
                </a:lnTo>
                <a:lnTo>
                  <a:pt x="260" y="697"/>
                </a:lnTo>
                <a:lnTo>
                  <a:pt x="270" y="695"/>
                </a:lnTo>
                <a:lnTo>
                  <a:pt x="279" y="692"/>
                </a:lnTo>
                <a:lnTo>
                  <a:pt x="288" y="687"/>
                </a:lnTo>
                <a:lnTo>
                  <a:pt x="296" y="682"/>
                </a:lnTo>
                <a:lnTo>
                  <a:pt x="301" y="689"/>
                </a:lnTo>
                <a:lnTo>
                  <a:pt x="307" y="697"/>
                </a:lnTo>
                <a:lnTo>
                  <a:pt x="314" y="704"/>
                </a:lnTo>
                <a:lnTo>
                  <a:pt x="322" y="709"/>
                </a:lnTo>
                <a:lnTo>
                  <a:pt x="331" y="714"/>
                </a:lnTo>
                <a:lnTo>
                  <a:pt x="340" y="717"/>
                </a:lnTo>
                <a:lnTo>
                  <a:pt x="350" y="719"/>
                </a:lnTo>
                <a:lnTo>
                  <a:pt x="360" y="719"/>
                </a:lnTo>
                <a:lnTo>
                  <a:pt x="370" y="719"/>
                </a:lnTo>
                <a:lnTo>
                  <a:pt x="380" y="717"/>
                </a:lnTo>
                <a:lnTo>
                  <a:pt x="388" y="714"/>
                </a:lnTo>
                <a:lnTo>
                  <a:pt x="397" y="709"/>
                </a:lnTo>
                <a:lnTo>
                  <a:pt x="405" y="704"/>
                </a:lnTo>
                <a:lnTo>
                  <a:pt x="412" y="697"/>
                </a:lnTo>
                <a:lnTo>
                  <a:pt x="418" y="689"/>
                </a:lnTo>
                <a:lnTo>
                  <a:pt x="424" y="682"/>
                </a:lnTo>
                <a:lnTo>
                  <a:pt x="431" y="687"/>
                </a:lnTo>
                <a:lnTo>
                  <a:pt x="440" y="692"/>
                </a:lnTo>
                <a:lnTo>
                  <a:pt x="449" y="695"/>
                </a:lnTo>
                <a:lnTo>
                  <a:pt x="458" y="697"/>
                </a:lnTo>
                <a:lnTo>
                  <a:pt x="468" y="698"/>
                </a:lnTo>
                <a:lnTo>
                  <a:pt x="478" y="698"/>
                </a:lnTo>
                <a:lnTo>
                  <a:pt x="488" y="696"/>
                </a:lnTo>
                <a:lnTo>
                  <a:pt x="497" y="693"/>
                </a:lnTo>
                <a:lnTo>
                  <a:pt x="507" y="688"/>
                </a:lnTo>
                <a:lnTo>
                  <a:pt x="514" y="683"/>
                </a:lnTo>
                <a:lnTo>
                  <a:pt x="522" y="676"/>
                </a:lnTo>
                <a:lnTo>
                  <a:pt x="528" y="668"/>
                </a:lnTo>
                <a:lnTo>
                  <a:pt x="533" y="661"/>
                </a:lnTo>
                <a:lnTo>
                  <a:pt x="536" y="652"/>
                </a:lnTo>
                <a:lnTo>
                  <a:pt x="540" y="643"/>
                </a:lnTo>
                <a:lnTo>
                  <a:pt x="541" y="633"/>
                </a:lnTo>
                <a:lnTo>
                  <a:pt x="552" y="635"/>
                </a:lnTo>
                <a:lnTo>
                  <a:pt x="563" y="635"/>
                </a:lnTo>
                <a:lnTo>
                  <a:pt x="569" y="635"/>
                </a:lnTo>
                <a:lnTo>
                  <a:pt x="577" y="634"/>
                </a:lnTo>
                <a:lnTo>
                  <a:pt x="584" y="633"/>
                </a:lnTo>
                <a:lnTo>
                  <a:pt x="590" y="631"/>
                </a:lnTo>
                <a:lnTo>
                  <a:pt x="597" y="628"/>
                </a:lnTo>
                <a:lnTo>
                  <a:pt x="603" y="624"/>
                </a:lnTo>
                <a:lnTo>
                  <a:pt x="608" y="620"/>
                </a:lnTo>
                <a:lnTo>
                  <a:pt x="614" y="615"/>
                </a:lnTo>
                <a:lnTo>
                  <a:pt x="620" y="608"/>
                </a:lnTo>
                <a:lnTo>
                  <a:pt x="626" y="599"/>
                </a:lnTo>
                <a:lnTo>
                  <a:pt x="630" y="590"/>
                </a:lnTo>
                <a:lnTo>
                  <a:pt x="632" y="580"/>
                </a:lnTo>
                <a:lnTo>
                  <a:pt x="635" y="571"/>
                </a:lnTo>
                <a:lnTo>
                  <a:pt x="635" y="561"/>
                </a:lnTo>
                <a:lnTo>
                  <a:pt x="634" y="551"/>
                </a:lnTo>
                <a:lnTo>
                  <a:pt x="631" y="543"/>
                </a:lnTo>
                <a:lnTo>
                  <a:pt x="641" y="540"/>
                </a:lnTo>
                <a:lnTo>
                  <a:pt x="651" y="538"/>
                </a:lnTo>
                <a:lnTo>
                  <a:pt x="660" y="534"/>
                </a:lnTo>
                <a:lnTo>
                  <a:pt x="668" y="528"/>
                </a:lnTo>
                <a:lnTo>
                  <a:pt x="675" y="523"/>
                </a:lnTo>
                <a:lnTo>
                  <a:pt x="682" y="515"/>
                </a:lnTo>
                <a:lnTo>
                  <a:pt x="688" y="507"/>
                </a:lnTo>
                <a:lnTo>
                  <a:pt x="692" y="498"/>
                </a:lnTo>
                <a:lnTo>
                  <a:pt x="694" y="488"/>
                </a:lnTo>
                <a:lnTo>
                  <a:pt x="696" y="479"/>
                </a:lnTo>
                <a:lnTo>
                  <a:pt x="698" y="470"/>
                </a:lnTo>
                <a:lnTo>
                  <a:pt x="696" y="460"/>
                </a:lnTo>
                <a:lnTo>
                  <a:pt x="694" y="450"/>
                </a:lnTo>
                <a:lnTo>
                  <a:pt x="691" y="441"/>
                </a:lnTo>
                <a:lnTo>
                  <a:pt x="687" y="433"/>
                </a:lnTo>
                <a:lnTo>
                  <a:pt x="681" y="424"/>
                </a:lnTo>
                <a:lnTo>
                  <a:pt x="689" y="420"/>
                </a:lnTo>
                <a:lnTo>
                  <a:pt x="696" y="413"/>
                </a:lnTo>
                <a:lnTo>
                  <a:pt x="703" y="406"/>
                </a:lnTo>
                <a:lnTo>
                  <a:pt x="709" y="398"/>
                </a:lnTo>
                <a:lnTo>
                  <a:pt x="713" y="389"/>
                </a:lnTo>
                <a:lnTo>
                  <a:pt x="716" y="380"/>
                </a:lnTo>
                <a:lnTo>
                  <a:pt x="719" y="370"/>
                </a:lnTo>
                <a:lnTo>
                  <a:pt x="719" y="36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1" name="Freeform 3850" descr="Icon of lightning. ">
            <a:extLst>
              <a:ext uri="{FF2B5EF4-FFF2-40B4-BE49-F238E27FC236}">
                <a16:creationId xmlns:a16="http://schemas.microsoft.com/office/drawing/2014/main" id="{4F438411-AB3F-41D1-B7B0-3BD67465A272}"/>
              </a:ext>
            </a:extLst>
          </p:cNvPr>
          <p:cNvSpPr>
            <a:spLocks/>
          </p:cNvSpPr>
          <p:nvPr/>
        </p:nvSpPr>
        <p:spPr bwMode="auto">
          <a:xfrm>
            <a:off x="4904481" y="4108092"/>
            <a:ext cx="268346" cy="380334"/>
          </a:xfrm>
          <a:custGeom>
            <a:avLst/>
            <a:gdLst>
              <a:gd name="T0" fmla="*/ 635 w 636"/>
              <a:gd name="T1" fmla="*/ 369 h 901"/>
              <a:gd name="T2" fmla="*/ 632 w 636"/>
              <a:gd name="T3" fmla="*/ 365 h 901"/>
              <a:gd name="T4" fmla="*/ 629 w 636"/>
              <a:gd name="T5" fmla="*/ 362 h 901"/>
              <a:gd name="T6" fmla="*/ 625 w 636"/>
              <a:gd name="T7" fmla="*/ 360 h 901"/>
              <a:gd name="T8" fmla="*/ 621 w 636"/>
              <a:gd name="T9" fmla="*/ 360 h 901"/>
              <a:gd name="T10" fmla="*/ 337 w 636"/>
              <a:gd name="T11" fmla="*/ 360 h 901"/>
              <a:gd name="T12" fmla="*/ 409 w 636"/>
              <a:gd name="T13" fmla="*/ 17 h 901"/>
              <a:gd name="T14" fmla="*/ 409 w 636"/>
              <a:gd name="T15" fmla="*/ 13 h 901"/>
              <a:gd name="T16" fmla="*/ 408 w 636"/>
              <a:gd name="T17" fmla="*/ 7 h 901"/>
              <a:gd name="T18" fmla="*/ 405 w 636"/>
              <a:gd name="T19" fmla="*/ 3 h 901"/>
              <a:gd name="T20" fmla="*/ 400 w 636"/>
              <a:gd name="T21" fmla="*/ 1 h 901"/>
              <a:gd name="T22" fmla="*/ 395 w 636"/>
              <a:gd name="T23" fmla="*/ 0 h 901"/>
              <a:gd name="T24" fmla="*/ 390 w 636"/>
              <a:gd name="T25" fmla="*/ 0 h 901"/>
              <a:gd name="T26" fmla="*/ 385 w 636"/>
              <a:gd name="T27" fmla="*/ 2 h 901"/>
              <a:gd name="T28" fmla="*/ 382 w 636"/>
              <a:gd name="T29" fmla="*/ 6 h 901"/>
              <a:gd name="T30" fmla="*/ 2 w 636"/>
              <a:gd name="T31" fmla="*/ 547 h 901"/>
              <a:gd name="T32" fmla="*/ 1 w 636"/>
              <a:gd name="T33" fmla="*/ 550 h 901"/>
              <a:gd name="T34" fmla="*/ 0 w 636"/>
              <a:gd name="T35" fmla="*/ 554 h 901"/>
              <a:gd name="T36" fmla="*/ 0 w 636"/>
              <a:gd name="T37" fmla="*/ 559 h 901"/>
              <a:gd name="T38" fmla="*/ 1 w 636"/>
              <a:gd name="T39" fmla="*/ 562 h 901"/>
              <a:gd name="T40" fmla="*/ 4 w 636"/>
              <a:gd name="T41" fmla="*/ 566 h 901"/>
              <a:gd name="T42" fmla="*/ 8 w 636"/>
              <a:gd name="T43" fmla="*/ 568 h 901"/>
              <a:gd name="T44" fmla="*/ 11 w 636"/>
              <a:gd name="T45" fmla="*/ 569 h 901"/>
              <a:gd name="T46" fmla="*/ 15 w 636"/>
              <a:gd name="T47" fmla="*/ 570 h 901"/>
              <a:gd name="T48" fmla="*/ 299 w 636"/>
              <a:gd name="T49" fmla="*/ 570 h 901"/>
              <a:gd name="T50" fmla="*/ 228 w 636"/>
              <a:gd name="T51" fmla="*/ 882 h 901"/>
              <a:gd name="T52" fmla="*/ 228 w 636"/>
              <a:gd name="T53" fmla="*/ 888 h 901"/>
              <a:gd name="T54" fmla="*/ 229 w 636"/>
              <a:gd name="T55" fmla="*/ 892 h 901"/>
              <a:gd name="T56" fmla="*/ 232 w 636"/>
              <a:gd name="T57" fmla="*/ 896 h 901"/>
              <a:gd name="T58" fmla="*/ 236 w 636"/>
              <a:gd name="T59" fmla="*/ 900 h 901"/>
              <a:gd name="T60" fmla="*/ 239 w 636"/>
              <a:gd name="T61" fmla="*/ 901 h 901"/>
              <a:gd name="T62" fmla="*/ 243 w 636"/>
              <a:gd name="T63" fmla="*/ 901 h 901"/>
              <a:gd name="T64" fmla="*/ 246 w 636"/>
              <a:gd name="T65" fmla="*/ 901 h 901"/>
              <a:gd name="T66" fmla="*/ 249 w 636"/>
              <a:gd name="T67" fmla="*/ 900 h 901"/>
              <a:gd name="T68" fmla="*/ 252 w 636"/>
              <a:gd name="T69" fmla="*/ 897 h 901"/>
              <a:gd name="T70" fmla="*/ 254 w 636"/>
              <a:gd name="T71" fmla="*/ 895 h 901"/>
              <a:gd name="T72" fmla="*/ 633 w 636"/>
              <a:gd name="T73" fmla="*/ 384 h 901"/>
              <a:gd name="T74" fmla="*/ 635 w 636"/>
              <a:gd name="T75" fmla="*/ 381 h 901"/>
              <a:gd name="T76" fmla="*/ 636 w 636"/>
              <a:gd name="T77" fmla="*/ 376 h 901"/>
              <a:gd name="T78" fmla="*/ 636 w 636"/>
              <a:gd name="T79" fmla="*/ 372 h 901"/>
              <a:gd name="T80" fmla="*/ 635 w 636"/>
              <a:gd name="T81" fmla="*/ 369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636" h="901">
                <a:moveTo>
                  <a:pt x="635" y="369"/>
                </a:moveTo>
                <a:lnTo>
                  <a:pt x="632" y="365"/>
                </a:lnTo>
                <a:lnTo>
                  <a:pt x="629" y="362"/>
                </a:lnTo>
                <a:lnTo>
                  <a:pt x="625" y="360"/>
                </a:lnTo>
                <a:lnTo>
                  <a:pt x="621" y="360"/>
                </a:lnTo>
                <a:lnTo>
                  <a:pt x="337" y="360"/>
                </a:lnTo>
                <a:lnTo>
                  <a:pt x="409" y="17"/>
                </a:lnTo>
                <a:lnTo>
                  <a:pt x="409" y="13"/>
                </a:lnTo>
                <a:lnTo>
                  <a:pt x="408" y="7"/>
                </a:lnTo>
                <a:lnTo>
                  <a:pt x="405" y="3"/>
                </a:lnTo>
                <a:lnTo>
                  <a:pt x="400" y="1"/>
                </a:lnTo>
                <a:lnTo>
                  <a:pt x="395" y="0"/>
                </a:lnTo>
                <a:lnTo>
                  <a:pt x="390" y="0"/>
                </a:lnTo>
                <a:lnTo>
                  <a:pt x="385" y="2"/>
                </a:lnTo>
                <a:lnTo>
                  <a:pt x="382" y="6"/>
                </a:lnTo>
                <a:lnTo>
                  <a:pt x="2" y="547"/>
                </a:lnTo>
                <a:lnTo>
                  <a:pt x="1" y="550"/>
                </a:lnTo>
                <a:lnTo>
                  <a:pt x="0" y="554"/>
                </a:lnTo>
                <a:lnTo>
                  <a:pt x="0" y="559"/>
                </a:lnTo>
                <a:lnTo>
                  <a:pt x="1" y="562"/>
                </a:lnTo>
                <a:lnTo>
                  <a:pt x="4" y="566"/>
                </a:lnTo>
                <a:lnTo>
                  <a:pt x="8" y="568"/>
                </a:lnTo>
                <a:lnTo>
                  <a:pt x="11" y="569"/>
                </a:lnTo>
                <a:lnTo>
                  <a:pt x="15" y="570"/>
                </a:lnTo>
                <a:lnTo>
                  <a:pt x="299" y="570"/>
                </a:lnTo>
                <a:lnTo>
                  <a:pt x="228" y="882"/>
                </a:lnTo>
                <a:lnTo>
                  <a:pt x="228" y="888"/>
                </a:lnTo>
                <a:lnTo>
                  <a:pt x="229" y="892"/>
                </a:lnTo>
                <a:lnTo>
                  <a:pt x="232" y="896"/>
                </a:lnTo>
                <a:lnTo>
                  <a:pt x="236" y="900"/>
                </a:lnTo>
                <a:lnTo>
                  <a:pt x="239" y="901"/>
                </a:lnTo>
                <a:lnTo>
                  <a:pt x="243" y="901"/>
                </a:lnTo>
                <a:lnTo>
                  <a:pt x="246" y="901"/>
                </a:lnTo>
                <a:lnTo>
                  <a:pt x="249" y="900"/>
                </a:lnTo>
                <a:lnTo>
                  <a:pt x="252" y="897"/>
                </a:lnTo>
                <a:lnTo>
                  <a:pt x="254" y="895"/>
                </a:lnTo>
                <a:lnTo>
                  <a:pt x="633" y="384"/>
                </a:lnTo>
                <a:lnTo>
                  <a:pt x="635" y="381"/>
                </a:lnTo>
                <a:lnTo>
                  <a:pt x="636" y="376"/>
                </a:lnTo>
                <a:lnTo>
                  <a:pt x="636" y="372"/>
                </a:lnTo>
                <a:lnTo>
                  <a:pt x="635" y="369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2" name="Freeform 3886" descr="Icon of magnifying glass to represent search. ">
            <a:extLst>
              <a:ext uri="{FF2B5EF4-FFF2-40B4-BE49-F238E27FC236}">
                <a16:creationId xmlns:a16="http://schemas.microsoft.com/office/drawing/2014/main" id="{EC8E95A8-22FE-44FA-B5A6-2AA2D47A5BB3}"/>
              </a:ext>
            </a:extLst>
          </p:cNvPr>
          <p:cNvSpPr>
            <a:spLocks noEditPoints="1"/>
          </p:cNvSpPr>
          <p:nvPr/>
        </p:nvSpPr>
        <p:spPr bwMode="auto">
          <a:xfrm>
            <a:off x="6257227" y="4108092"/>
            <a:ext cx="382447" cy="380334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73" name="Group 72" descr="Icon of computer monitors. ">
            <a:extLst>
              <a:ext uri="{FF2B5EF4-FFF2-40B4-BE49-F238E27FC236}">
                <a16:creationId xmlns:a16="http://schemas.microsoft.com/office/drawing/2014/main" id="{6C60D8E2-BC37-4164-84A8-5B32D836BEC3}"/>
              </a:ext>
            </a:extLst>
          </p:cNvPr>
          <p:cNvGrpSpPr/>
          <p:nvPr/>
        </p:nvGrpSpPr>
        <p:grpSpPr>
          <a:xfrm>
            <a:off x="7667022" y="4107036"/>
            <a:ext cx="382447" cy="382446"/>
            <a:chOff x="879475" y="5100638"/>
            <a:chExt cx="287338" cy="287337"/>
          </a:xfrm>
          <a:solidFill>
            <a:schemeClr val="accent4">
              <a:lumMod val="75000"/>
            </a:schemeClr>
          </a:solidFill>
        </p:grpSpPr>
        <p:sp>
          <p:nvSpPr>
            <p:cNvPr id="74" name="Freeform 1636">
              <a:extLst>
                <a:ext uri="{FF2B5EF4-FFF2-40B4-BE49-F238E27FC236}">
                  <a16:creationId xmlns:a16="http://schemas.microsoft.com/office/drawing/2014/main" id="{69FF00E7-041A-4CE9-A6E6-F43110659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050" y="5233988"/>
              <a:ext cx="38100" cy="9525"/>
            </a:xfrm>
            <a:custGeom>
              <a:avLst/>
              <a:gdLst>
                <a:gd name="T0" fmla="*/ 105 w 121"/>
                <a:gd name="T1" fmla="*/ 0 h 30"/>
                <a:gd name="T2" fmla="*/ 15 w 121"/>
                <a:gd name="T3" fmla="*/ 0 h 30"/>
                <a:gd name="T4" fmla="*/ 13 w 121"/>
                <a:gd name="T5" fmla="*/ 0 h 30"/>
                <a:gd name="T6" fmla="*/ 9 w 121"/>
                <a:gd name="T7" fmla="*/ 1 h 30"/>
                <a:gd name="T8" fmla="*/ 7 w 121"/>
                <a:gd name="T9" fmla="*/ 2 h 30"/>
                <a:gd name="T10" fmla="*/ 5 w 121"/>
                <a:gd name="T11" fmla="*/ 4 h 30"/>
                <a:gd name="T12" fmla="*/ 3 w 121"/>
                <a:gd name="T13" fmla="*/ 6 h 30"/>
                <a:gd name="T14" fmla="*/ 2 w 121"/>
                <a:gd name="T15" fmla="*/ 9 h 30"/>
                <a:gd name="T16" fmla="*/ 0 w 121"/>
                <a:gd name="T17" fmla="*/ 12 h 30"/>
                <a:gd name="T18" fmla="*/ 0 w 121"/>
                <a:gd name="T19" fmla="*/ 14 h 30"/>
                <a:gd name="T20" fmla="*/ 0 w 121"/>
                <a:gd name="T21" fmla="*/ 17 h 30"/>
                <a:gd name="T22" fmla="*/ 2 w 121"/>
                <a:gd name="T23" fmla="*/ 21 h 30"/>
                <a:gd name="T24" fmla="*/ 3 w 121"/>
                <a:gd name="T25" fmla="*/ 23 h 30"/>
                <a:gd name="T26" fmla="*/ 5 w 121"/>
                <a:gd name="T27" fmla="*/ 25 h 30"/>
                <a:gd name="T28" fmla="*/ 7 w 121"/>
                <a:gd name="T29" fmla="*/ 27 h 30"/>
                <a:gd name="T30" fmla="*/ 9 w 121"/>
                <a:gd name="T31" fmla="*/ 29 h 30"/>
                <a:gd name="T32" fmla="*/ 13 w 121"/>
                <a:gd name="T33" fmla="*/ 30 h 30"/>
                <a:gd name="T34" fmla="*/ 15 w 121"/>
                <a:gd name="T35" fmla="*/ 30 h 30"/>
                <a:gd name="T36" fmla="*/ 105 w 121"/>
                <a:gd name="T37" fmla="*/ 30 h 30"/>
                <a:gd name="T38" fmla="*/ 109 w 121"/>
                <a:gd name="T39" fmla="*/ 30 h 30"/>
                <a:gd name="T40" fmla="*/ 111 w 121"/>
                <a:gd name="T41" fmla="*/ 29 h 30"/>
                <a:gd name="T42" fmla="*/ 114 w 121"/>
                <a:gd name="T43" fmla="*/ 27 h 30"/>
                <a:gd name="T44" fmla="*/ 117 w 121"/>
                <a:gd name="T45" fmla="*/ 25 h 30"/>
                <a:gd name="T46" fmla="*/ 118 w 121"/>
                <a:gd name="T47" fmla="*/ 23 h 30"/>
                <a:gd name="T48" fmla="*/ 120 w 121"/>
                <a:gd name="T49" fmla="*/ 21 h 30"/>
                <a:gd name="T50" fmla="*/ 121 w 121"/>
                <a:gd name="T51" fmla="*/ 17 h 30"/>
                <a:gd name="T52" fmla="*/ 121 w 121"/>
                <a:gd name="T53" fmla="*/ 14 h 30"/>
                <a:gd name="T54" fmla="*/ 121 w 121"/>
                <a:gd name="T55" fmla="*/ 12 h 30"/>
                <a:gd name="T56" fmla="*/ 120 w 121"/>
                <a:gd name="T57" fmla="*/ 9 h 30"/>
                <a:gd name="T58" fmla="*/ 118 w 121"/>
                <a:gd name="T59" fmla="*/ 6 h 30"/>
                <a:gd name="T60" fmla="*/ 117 w 121"/>
                <a:gd name="T61" fmla="*/ 4 h 30"/>
                <a:gd name="T62" fmla="*/ 114 w 121"/>
                <a:gd name="T63" fmla="*/ 2 h 30"/>
                <a:gd name="T64" fmla="*/ 111 w 121"/>
                <a:gd name="T65" fmla="*/ 1 h 30"/>
                <a:gd name="T66" fmla="*/ 109 w 121"/>
                <a:gd name="T67" fmla="*/ 0 h 30"/>
                <a:gd name="T68" fmla="*/ 105 w 121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1" h="30">
                  <a:moveTo>
                    <a:pt x="105" y="0"/>
                  </a:moveTo>
                  <a:lnTo>
                    <a:pt x="15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9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7"/>
                  </a:lnTo>
                  <a:lnTo>
                    <a:pt x="2" y="21"/>
                  </a:lnTo>
                  <a:lnTo>
                    <a:pt x="3" y="23"/>
                  </a:lnTo>
                  <a:lnTo>
                    <a:pt x="5" y="25"/>
                  </a:lnTo>
                  <a:lnTo>
                    <a:pt x="7" y="27"/>
                  </a:lnTo>
                  <a:lnTo>
                    <a:pt x="9" y="29"/>
                  </a:lnTo>
                  <a:lnTo>
                    <a:pt x="13" y="30"/>
                  </a:lnTo>
                  <a:lnTo>
                    <a:pt x="15" y="30"/>
                  </a:lnTo>
                  <a:lnTo>
                    <a:pt x="105" y="30"/>
                  </a:lnTo>
                  <a:lnTo>
                    <a:pt x="109" y="30"/>
                  </a:lnTo>
                  <a:lnTo>
                    <a:pt x="111" y="29"/>
                  </a:lnTo>
                  <a:lnTo>
                    <a:pt x="114" y="27"/>
                  </a:lnTo>
                  <a:lnTo>
                    <a:pt x="117" y="25"/>
                  </a:lnTo>
                  <a:lnTo>
                    <a:pt x="118" y="23"/>
                  </a:lnTo>
                  <a:lnTo>
                    <a:pt x="120" y="21"/>
                  </a:lnTo>
                  <a:lnTo>
                    <a:pt x="121" y="17"/>
                  </a:lnTo>
                  <a:lnTo>
                    <a:pt x="121" y="14"/>
                  </a:lnTo>
                  <a:lnTo>
                    <a:pt x="121" y="12"/>
                  </a:lnTo>
                  <a:lnTo>
                    <a:pt x="120" y="9"/>
                  </a:lnTo>
                  <a:lnTo>
                    <a:pt x="118" y="6"/>
                  </a:lnTo>
                  <a:lnTo>
                    <a:pt x="117" y="4"/>
                  </a:lnTo>
                  <a:lnTo>
                    <a:pt x="114" y="2"/>
                  </a:lnTo>
                  <a:lnTo>
                    <a:pt x="111" y="1"/>
                  </a:lnTo>
                  <a:lnTo>
                    <a:pt x="109" y="0"/>
                  </a:lnTo>
                  <a:lnTo>
                    <a:pt x="1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1637">
              <a:extLst>
                <a:ext uri="{FF2B5EF4-FFF2-40B4-BE49-F238E27FC236}">
                  <a16:creationId xmlns:a16="http://schemas.microsoft.com/office/drawing/2014/main" id="{81654380-670A-482D-81FB-A4FFEA610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475" y="5100638"/>
              <a:ext cx="153988" cy="85725"/>
            </a:xfrm>
            <a:custGeom>
              <a:avLst/>
              <a:gdLst>
                <a:gd name="T0" fmla="*/ 482 w 482"/>
                <a:gd name="T1" fmla="*/ 60 h 271"/>
                <a:gd name="T2" fmla="*/ 482 w 482"/>
                <a:gd name="T3" fmla="*/ 54 h 271"/>
                <a:gd name="T4" fmla="*/ 481 w 482"/>
                <a:gd name="T5" fmla="*/ 48 h 271"/>
                <a:gd name="T6" fmla="*/ 480 w 482"/>
                <a:gd name="T7" fmla="*/ 42 h 271"/>
                <a:gd name="T8" fmla="*/ 478 w 482"/>
                <a:gd name="T9" fmla="*/ 37 h 271"/>
                <a:gd name="T10" fmla="*/ 475 w 482"/>
                <a:gd name="T11" fmla="*/ 31 h 271"/>
                <a:gd name="T12" fmla="*/ 472 w 482"/>
                <a:gd name="T13" fmla="*/ 27 h 271"/>
                <a:gd name="T14" fmla="*/ 469 w 482"/>
                <a:gd name="T15" fmla="*/ 22 h 271"/>
                <a:gd name="T16" fmla="*/ 464 w 482"/>
                <a:gd name="T17" fmla="*/ 18 h 271"/>
                <a:gd name="T18" fmla="*/ 460 w 482"/>
                <a:gd name="T19" fmla="*/ 13 h 271"/>
                <a:gd name="T20" fmla="*/ 455 w 482"/>
                <a:gd name="T21" fmla="*/ 10 h 271"/>
                <a:gd name="T22" fmla="*/ 451 w 482"/>
                <a:gd name="T23" fmla="*/ 7 h 271"/>
                <a:gd name="T24" fmla="*/ 445 w 482"/>
                <a:gd name="T25" fmla="*/ 5 h 271"/>
                <a:gd name="T26" fmla="*/ 440 w 482"/>
                <a:gd name="T27" fmla="*/ 2 h 271"/>
                <a:gd name="T28" fmla="*/ 434 w 482"/>
                <a:gd name="T29" fmla="*/ 1 h 271"/>
                <a:gd name="T30" fmla="*/ 428 w 482"/>
                <a:gd name="T31" fmla="*/ 0 h 271"/>
                <a:gd name="T32" fmla="*/ 422 w 482"/>
                <a:gd name="T33" fmla="*/ 0 h 271"/>
                <a:gd name="T34" fmla="*/ 59 w 482"/>
                <a:gd name="T35" fmla="*/ 0 h 271"/>
                <a:gd name="T36" fmla="*/ 54 w 482"/>
                <a:gd name="T37" fmla="*/ 0 h 271"/>
                <a:gd name="T38" fmla="*/ 47 w 482"/>
                <a:gd name="T39" fmla="*/ 1 h 271"/>
                <a:gd name="T40" fmla="*/ 42 w 482"/>
                <a:gd name="T41" fmla="*/ 2 h 271"/>
                <a:gd name="T42" fmla="*/ 36 w 482"/>
                <a:gd name="T43" fmla="*/ 5 h 271"/>
                <a:gd name="T44" fmla="*/ 31 w 482"/>
                <a:gd name="T45" fmla="*/ 7 h 271"/>
                <a:gd name="T46" fmla="*/ 26 w 482"/>
                <a:gd name="T47" fmla="*/ 10 h 271"/>
                <a:gd name="T48" fmla="*/ 22 w 482"/>
                <a:gd name="T49" fmla="*/ 13 h 271"/>
                <a:gd name="T50" fmla="*/ 17 w 482"/>
                <a:gd name="T51" fmla="*/ 18 h 271"/>
                <a:gd name="T52" fmla="*/ 13 w 482"/>
                <a:gd name="T53" fmla="*/ 22 h 271"/>
                <a:gd name="T54" fmla="*/ 10 w 482"/>
                <a:gd name="T55" fmla="*/ 27 h 271"/>
                <a:gd name="T56" fmla="*/ 6 w 482"/>
                <a:gd name="T57" fmla="*/ 31 h 271"/>
                <a:gd name="T58" fmla="*/ 4 w 482"/>
                <a:gd name="T59" fmla="*/ 37 h 271"/>
                <a:gd name="T60" fmla="*/ 2 w 482"/>
                <a:gd name="T61" fmla="*/ 42 h 271"/>
                <a:gd name="T62" fmla="*/ 1 w 482"/>
                <a:gd name="T63" fmla="*/ 48 h 271"/>
                <a:gd name="T64" fmla="*/ 0 w 482"/>
                <a:gd name="T65" fmla="*/ 54 h 271"/>
                <a:gd name="T66" fmla="*/ 0 w 482"/>
                <a:gd name="T67" fmla="*/ 60 h 271"/>
                <a:gd name="T68" fmla="*/ 0 w 482"/>
                <a:gd name="T69" fmla="*/ 271 h 271"/>
                <a:gd name="T70" fmla="*/ 482 w 482"/>
                <a:gd name="T71" fmla="*/ 271 h 271"/>
                <a:gd name="T72" fmla="*/ 482 w 482"/>
                <a:gd name="T73" fmla="*/ 6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82" h="271">
                  <a:moveTo>
                    <a:pt x="482" y="60"/>
                  </a:moveTo>
                  <a:lnTo>
                    <a:pt x="482" y="54"/>
                  </a:lnTo>
                  <a:lnTo>
                    <a:pt x="481" y="48"/>
                  </a:lnTo>
                  <a:lnTo>
                    <a:pt x="480" y="42"/>
                  </a:lnTo>
                  <a:lnTo>
                    <a:pt x="478" y="37"/>
                  </a:lnTo>
                  <a:lnTo>
                    <a:pt x="475" y="31"/>
                  </a:lnTo>
                  <a:lnTo>
                    <a:pt x="472" y="27"/>
                  </a:lnTo>
                  <a:lnTo>
                    <a:pt x="469" y="22"/>
                  </a:lnTo>
                  <a:lnTo>
                    <a:pt x="464" y="18"/>
                  </a:lnTo>
                  <a:lnTo>
                    <a:pt x="460" y="13"/>
                  </a:lnTo>
                  <a:lnTo>
                    <a:pt x="455" y="10"/>
                  </a:lnTo>
                  <a:lnTo>
                    <a:pt x="451" y="7"/>
                  </a:lnTo>
                  <a:lnTo>
                    <a:pt x="445" y="5"/>
                  </a:lnTo>
                  <a:lnTo>
                    <a:pt x="440" y="2"/>
                  </a:lnTo>
                  <a:lnTo>
                    <a:pt x="434" y="1"/>
                  </a:lnTo>
                  <a:lnTo>
                    <a:pt x="428" y="0"/>
                  </a:lnTo>
                  <a:lnTo>
                    <a:pt x="422" y="0"/>
                  </a:lnTo>
                  <a:lnTo>
                    <a:pt x="59" y="0"/>
                  </a:lnTo>
                  <a:lnTo>
                    <a:pt x="54" y="0"/>
                  </a:lnTo>
                  <a:lnTo>
                    <a:pt x="47" y="1"/>
                  </a:lnTo>
                  <a:lnTo>
                    <a:pt x="42" y="2"/>
                  </a:lnTo>
                  <a:lnTo>
                    <a:pt x="36" y="5"/>
                  </a:lnTo>
                  <a:lnTo>
                    <a:pt x="31" y="7"/>
                  </a:lnTo>
                  <a:lnTo>
                    <a:pt x="26" y="10"/>
                  </a:lnTo>
                  <a:lnTo>
                    <a:pt x="22" y="13"/>
                  </a:lnTo>
                  <a:lnTo>
                    <a:pt x="17" y="18"/>
                  </a:lnTo>
                  <a:lnTo>
                    <a:pt x="13" y="22"/>
                  </a:lnTo>
                  <a:lnTo>
                    <a:pt x="10" y="27"/>
                  </a:lnTo>
                  <a:lnTo>
                    <a:pt x="6" y="31"/>
                  </a:lnTo>
                  <a:lnTo>
                    <a:pt x="4" y="37"/>
                  </a:lnTo>
                  <a:lnTo>
                    <a:pt x="2" y="42"/>
                  </a:lnTo>
                  <a:lnTo>
                    <a:pt x="1" y="48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0" y="271"/>
                  </a:lnTo>
                  <a:lnTo>
                    <a:pt x="482" y="271"/>
                  </a:lnTo>
                  <a:lnTo>
                    <a:pt x="48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1638">
              <a:extLst>
                <a:ext uri="{FF2B5EF4-FFF2-40B4-BE49-F238E27FC236}">
                  <a16:creationId xmlns:a16="http://schemas.microsoft.com/office/drawing/2014/main" id="{FB01E3B0-9770-4D5C-9138-8D07EBC83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475" y="5195888"/>
              <a:ext cx="153988" cy="19050"/>
            </a:xfrm>
            <a:custGeom>
              <a:avLst/>
              <a:gdLst>
                <a:gd name="T0" fmla="*/ 361 w 482"/>
                <a:gd name="T1" fmla="*/ 30 h 60"/>
                <a:gd name="T2" fmla="*/ 424 w 482"/>
                <a:gd name="T3" fmla="*/ 30 h 60"/>
                <a:gd name="T4" fmla="*/ 475 w 482"/>
                <a:gd name="T5" fmla="*/ 30 h 60"/>
                <a:gd name="T6" fmla="*/ 478 w 482"/>
                <a:gd name="T7" fmla="*/ 23 h 60"/>
                <a:gd name="T8" fmla="*/ 481 w 482"/>
                <a:gd name="T9" fmla="*/ 17 h 60"/>
                <a:gd name="T10" fmla="*/ 482 w 482"/>
                <a:gd name="T11" fmla="*/ 9 h 60"/>
                <a:gd name="T12" fmla="*/ 482 w 482"/>
                <a:gd name="T13" fmla="*/ 2 h 60"/>
                <a:gd name="T14" fmla="*/ 482 w 482"/>
                <a:gd name="T15" fmla="*/ 0 h 60"/>
                <a:gd name="T16" fmla="*/ 0 w 482"/>
                <a:gd name="T17" fmla="*/ 0 h 60"/>
                <a:gd name="T18" fmla="*/ 0 w 482"/>
                <a:gd name="T19" fmla="*/ 6 h 60"/>
                <a:gd name="T20" fmla="*/ 1 w 482"/>
                <a:gd name="T21" fmla="*/ 11 h 60"/>
                <a:gd name="T22" fmla="*/ 2 w 482"/>
                <a:gd name="T23" fmla="*/ 18 h 60"/>
                <a:gd name="T24" fmla="*/ 4 w 482"/>
                <a:gd name="T25" fmla="*/ 23 h 60"/>
                <a:gd name="T26" fmla="*/ 6 w 482"/>
                <a:gd name="T27" fmla="*/ 28 h 60"/>
                <a:gd name="T28" fmla="*/ 10 w 482"/>
                <a:gd name="T29" fmla="*/ 33 h 60"/>
                <a:gd name="T30" fmla="*/ 13 w 482"/>
                <a:gd name="T31" fmla="*/ 38 h 60"/>
                <a:gd name="T32" fmla="*/ 17 w 482"/>
                <a:gd name="T33" fmla="*/ 42 h 60"/>
                <a:gd name="T34" fmla="*/ 22 w 482"/>
                <a:gd name="T35" fmla="*/ 47 h 60"/>
                <a:gd name="T36" fmla="*/ 26 w 482"/>
                <a:gd name="T37" fmla="*/ 50 h 60"/>
                <a:gd name="T38" fmla="*/ 31 w 482"/>
                <a:gd name="T39" fmla="*/ 53 h 60"/>
                <a:gd name="T40" fmla="*/ 36 w 482"/>
                <a:gd name="T41" fmla="*/ 55 h 60"/>
                <a:gd name="T42" fmla="*/ 42 w 482"/>
                <a:gd name="T43" fmla="*/ 58 h 60"/>
                <a:gd name="T44" fmla="*/ 47 w 482"/>
                <a:gd name="T45" fmla="*/ 59 h 60"/>
                <a:gd name="T46" fmla="*/ 54 w 482"/>
                <a:gd name="T47" fmla="*/ 60 h 60"/>
                <a:gd name="T48" fmla="*/ 59 w 482"/>
                <a:gd name="T49" fmla="*/ 60 h 60"/>
                <a:gd name="T50" fmla="*/ 282 w 482"/>
                <a:gd name="T51" fmla="*/ 60 h 60"/>
                <a:gd name="T52" fmla="*/ 291 w 482"/>
                <a:gd name="T53" fmla="*/ 53 h 60"/>
                <a:gd name="T54" fmla="*/ 299 w 482"/>
                <a:gd name="T55" fmla="*/ 48 h 60"/>
                <a:gd name="T56" fmla="*/ 308 w 482"/>
                <a:gd name="T57" fmla="*/ 42 h 60"/>
                <a:gd name="T58" fmla="*/ 318 w 482"/>
                <a:gd name="T59" fmla="*/ 38 h 60"/>
                <a:gd name="T60" fmla="*/ 328 w 482"/>
                <a:gd name="T61" fmla="*/ 34 h 60"/>
                <a:gd name="T62" fmla="*/ 339 w 482"/>
                <a:gd name="T63" fmla="*/ 32 h 60"/>
                <a:gd name="T64" fmla="*/ 350 w 482"/>
                <a:gd name="T65" fmla="*/ 30 h 60"/>
                <a:gd name="T66" fmla="*/ 361 w 482"/>
                <a:gd name="T67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2" h="60">
                  <a:moveTo>
                    <a:pt x="361" y="30"/>
                  </a:moveTo>
                  <a:lnTo>
                    <a:pt x="424" y="30"/>
                  </a:lnTo>
                  <a:lnTo>
                    <a:pt x="475" y="30"/>
                  </a:lnTo>
                  <a:lnTo>
                    <a:pt x="478" y="23"/>
                  </a:lnTo>
                  <a:lnTo>
                    <a:pt x="481" y="17"/>
                  </a:lnTo>
                  <a:lnTo>
                    <a:pt x="482" y="9"/>
                  </a:lnTo>
                  <a:lnTo>
                    <a:pt x="482" y="2"/>
                  </a:lnTo>
                  <a:lnTo>
                    <a:pt x="482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1" y="11"/>
                  </a:lnTo>
                  <a:lnTo>
                    <a:pt x="2" y="18"/>
                  </a:lnTo>
                  <a:lnTo>
                    <a:pt x="4" y="23"/>
                  </a:lnTo>
                  <a:lnTo>
                    <a:pt x="6" y="28"/>
                  </a:lnTo>
                  <a:lnTo>
                    <a:pt x="10" y="33"/>
                  </a:lnTo>
                  <a:lnTo>
                    <a:pt x="13" y="38"/>
                  </a:lnTo>
                  <a:lnTo>
                    <a:pt x="17" y="42"/>
                  </a:lnTo>
                  <a:lnTo>
                    <a:pt x="22" y="47"/>
                  </a:lnTo>
                  <a:lnTo>
                    <a:pt x="26" y="50"/>
                  </a:lnTo>
                  <a:lnTo>
                    <a:pt x="31" y="53"/>
                  </a:lnTo>
                  <a:lnTo>
                    <a:pt x="36" y="55"/>
                  </a:lnTo>
                  <a:lnTo>
                    <a:pt x="42" y="58"/>
                  </a:lnTo>
                  <a:lnTo>
                    <a:pt x="47" y="59"/>
                  </a:lnTo>
                  <a:lnTo>
                    <a:pt x="54" y="60"/>
                  </a:lnTo>
                  <a:lnTo>
                    <a:pt x="59" y="60"/>
                  </a:lnTo>
                  <a:lnTo>
                    <a:pt x="282" y="60"/>
                  </a:lnTo>
                  <a:lnTo>
                    <a:pt x="291" y="53"/>
                  </a:lnTo>
                  <a:lnTo>
                    <a:pt x="299" y="48"/>
                  </a:lnTo>
                  <a:lnTo>
                    <a:pt x="308" y="42"/>
                  </a:lnTo>
                  <a:lnTo>
                    <a:pt x="318" y="38"/>
                  </a:lnTo>
                  <a:lnTo>
                    <a:pt x="328" y="34"/>
                  </a:lnTo>
                  <a:lnTo>
                    <a:pt x="339" y="32"/>
                  </a:lnTo>
                  <a:lnTo>
                    <a:pt x="350" y="30"/>
                  </a:lnTo>
                  <a:lnTo>
                    <a:pt x="36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1639">
              <a:extLst>
                <a:ext uri="{FF2B5EF4-FFF2-40B4-BE49-F238E27FC236}">
                  <a16:creationId xmlns:a16="http://schemas.microsoft.com/office/drawing/2014/main" id="{B5E3BED9-C2BD-4A86-AB16-4FB4F8651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0" y="5214938"/>
              <a:ext cx="201613" cy="106363"/>
            </a:xfrm>
            <a:custGeom>
              <a:avLst/>
              <a:gdLst>
                <a:gd name="T0" fmla="*/ 543 w 633"/>
                <a:gd name="T1" fmla="*/ 0 h 332"/>
                <a:gd name="T2" fmla="*/ 153 w 633"/>
                <a:gd name="T3" fmla="*/ 0 h 332"/>
                <a:gd name="T4" fmla="*/ 90 w 633"/>
                <a:gd name="T5" fmla="*/ 0 h 332"/>
                <a:gd name="T6" fmla="*/ 82 w 633"/>
                <a:gd name="T7" fmla="*/ 1 h 332"/>
                <a:gd name="T8" fmla="*/ 73 w 633"/>
                <a:gd name="T9" fmla="*/ 2 h 332"/>
                <a:gd name="T10" fmla="*/ 64 w 633"/>
                <a:gd name="T11" fmla="*/ 4 h 332"/>
                <a:gd name="T12" fmla="*/ 55 w 633"/>
                <a:gd name="T13" fmla="*/ 8 h 332"/>
                <a:gd name="T14" fmla="*/ 47 w 633"/>
                <a:gd name="T15" fmla="*/ 11 h 332"/>
                <a:gd name="T16" fmla="*/ 40 w 633"/>
                <a:gd name="T17" fmla="*/ 15 h 332"/>
                <a:gd name="T18" fmla="*/ 33 w 633"/>
                <a:gd name="T19" fmla="*/ 21 h 332"/>
                <a:gd name="T20" fmla="*/ 26 w 633"/>
                <a:gd name="T21" fmla="*/ 26 h 332"/>
                <a:gd name="T22" fmla="*/ 21 w 633"/>
                <a:gd name="T23" fmla="*/ 33 h 332"/>
                <a:gd name="T24" fmla="*/ 15 w 633"/>
                <a:gd name="T25" fmla="*/ 40 h 332"/>
                <a:gd name="T26" fmla="*/ 11 w 633"/>
                <a:gd name="T27" fmla="*/ 47 h 332"/>
                <a:gd name="T28" fmla="*/ 7 w 633"/>
                <a:gd name="T29" fmla="*/ 55 h 332"/>
                <a:gd name="T30" fmla="*/ 4 w 633"/>
                <a:gd name="T31" fmla="*/ 64 h 332"/>
                <a:gd name="T32" fmla="*/ 2 w 633"/>
                <a:gd name="T33" fmla="*/ 72 h 332"/>
                <a:gd name="T34" fmla="*/ 1 w 633"/>
                <a:gd name="T35" fmla="*/ 82 h 332"/>
                <a:gd name="T36" fmla="*/ 0 w 633"/>
                <a:gd name="T37" fmla="*/ 91 h 332"/>
                <a:gd name="T38" fmla="*/ 0 w 633"/>
                <a:gd name="T39" fmla="*/ 332 h 332"/>
                <a:gd name="T40" fmla="*/ 633 w 633"/>
                <a:gd name="T41" fmla="*/ 332 h 332"/>
                <a:gd name="T42" fmla="*/ 633 w 633"/>
                <a:gd name="T43" fmla="*/ 91 h 332"/>
                <a:gd name="T44" fmla="*/ 633 w 633"/>
                <a:gd name="T45" fmla="*/ 82 h 332"/>
                <a:gd name="T46" fmla="*/ 632 w 633"/>
                <a:gd name="T47" fmla="*/ 72 h 332"/>
                <a:gd name="T48" fmla="*/ 630 w 633"/>
                <a:gd name="T49" fmla="*/ 64 h 332"/>
                <a:gd name="T50" fmla="*/ 627 w 633"/>
                <a:gd name="T51" fmla="*/ 55 h 332"/>
                <a:gd name="T52" fmla="*/ 622 w 633"/>
                <a:gd name="T53" fmla="*/ 47 h 332"/>
                <a:gd name="T54" fmla="*/ 618 w 633"/>
                <a:gd name="T55" fmla="*/ 40 h 332"/>
                <a:gd name="T56" fmla="*/ 614 w 633"/>
                <a:gd name="T57" fmla="*/ 33 h 332"/>
                <a:gd name="T58" fmla="*/ 607 w 633"/>
                <a:gd name="T59" fmla="*/ 26 h 332"/>
                <a:gd name="T60" fmla="*/ 600 w 633"/>
                <a:gd name="T61" fmla="*/ 21 h 332"/>
                <a:gd name="T62" fmla="*/ 594 w 633"/>
                <a:gd name="T63" fmla="*/ 15 h 332"/>
                <a:gd name="T64" fmla="*/ 586 w 633"/>
                <a:gd name="T65" fmla="*/ 11 h 332"/>
                <a:gd name="T66" fmla="*/ 578 w 633"/>
                <a:gd name="T67" fmla="*/ 8 h 332"/>
                <a:gd name="T68" fmla="*/ 570 w 633"/>
                <a:gd name="T69" fmla="*/ 4 h 332"/>
                <a:gd name="T70" fmla="*/ 562 w 633"/>
                <a:gd name="T71" fmla="*/ 2 h 332"/>
                <a:gd name="T72" fmla="*/ 553 w 633"/>
                <a:gd name="T73" fmla="*/ 1 h 332"/>
                <a:gd name="T74" fmla="*/ 543 w 633"/>
                <a:gd name="T75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33" h="332">
                  <a:moveTo>
                    <a:pt x="543" y="0"/>
                  </a:moveTo>
                  <a:lnTo>
                    <a:pt x="153" y="0"/>
                  </a:lnTo>
                  <a:lnTo>
                    <a:pt x="90" y="0"/>
                  </a:lnTo>
                  <a:lnTo>
                    <a:pt x="82" y="1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55" y="8"/>
                  </a:lnTo>
                  <a:lnTo>
                    <a:pt x="47" y="11"/>
                  </a:lnTo>
                  <a:lnTo>
                    <a:pt x="40" y="15"/>
                  </a:lnTo>
                  <a:lnTo>
                    <a:pt x="33" y="21"/>
                  </a:lnTo>
                  <a:lnTo>
                    <a:pt x="26" y="26"/>
                  </a:lnTo>
                  <a:lnTo>
                    <a:pt x="21" y="33"/>
                  </a:lnTo>
                  <a:lnTo>
                    <a:pt x="15" y="40"/>
                  </a:lnTo>
                  <a:lnTo>
                    <a:pt x="11" y="47"/>
                  </a:lnTo>
                  <a:lnTo>
                    <a:pt x="7" y="55"/>
                  </a:lnTo>
                  <a:lnTo>
                    <a:pt x="4" y="64"/>
                  </a:lnTo>
                  <a:lnTo>
                    <a:pt x="2" y="72"/>
                  </a:lnTo>
                  <a:lnTo>
                    <a:pt x="1" y="82"/>
                  </a:lnTo>
                  <a:lnTo>
                    <a:pt x="0" y="91"/>
                  </a:lnTo>
                  <a:lnTo>
                    <a:pt x="0" y="332"/>
                  </a:lnTo>
                  <a:lnTo>
                    <a:pt x="633" y="332"/>
                  </a:lnTo>
                  <a:lnTo>
                    <a:pt x="633" y="91"/>
                  </a:lnTo>
                  <a:lnTo>
                    <a:pt x="633" y="82"/>
                  </a:lnTo>
                  <a:lnTo>
                    <a:pt x="632" y="72"/>
                  </a:lnTo>
                  <a:lnTo>
                    <a:pt x="630" y="64"/>
                  </a:lnTo>
                  <a:lnTo>
                    <a:pt x="627" y="55"/>
                  </a:lnTo>
                  <a:lnTo>
                    <a:pt x="622" y="47"/>
                  </a:lnTo>
                  <a:lnTo>
                    <a:pt x="618" y="40"/>
                  </a:lnTo>
                  <a:lnTo>
                    <a:pt x="614" y="33"/>
                  </a:lnTo>
                  <a:lnTo>
                    <a:pt x="607" y="26"/>
                  </a:lnTo>
                  <a:lnTo>
                    <a:pt x="600" y="21"/>
                  </a:lnTo>
                  <a:lnTo>
                    <a:pt x="594" y="15"/>
                  </a:lnTo>
                  <a:lnTo>
                    <a:pt x="586" y="11"/>
                  </a:lnTo>
                  <a:lnTo>
                    <a:pt x="578" y="8"/>
                  </a:lnTo>
                  <a:lnTo>
                    <a:pt x="570" y="4"/>
                  </a:lnTo>
                  <a:lnTo>
                    <a:pt x="562" y="2"/>
                  </a:lnTo>
                  <a:lnTo>
                    <a:pt x="553" y="1"/>
                  </a:lnTo>
                  <a:lnTo>
                    <a:pt x="5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1640">
              <a:extLst>
                <a:ext uri="{FF2B5EF4-FFF2-40B4-BE49-F238E27FC236}">
                  <a16:creationId xmlns:a16="http://schemas.microsoft.com/office/drawing/2014/main" id="{8A8D0C73-A5C6-464E-846B-C5C294BF22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5200" y="5330825"/>
              <a:ext cx="201613" cy="57150"/>
            </a:xfrm>
            <a:custGeom>
              <a:avLst/>
              <a:gdLst>
                <a:gd name="T0" fmla="*/ 322 w 633"/>
                <a:gd name="T1" fmla="*/ 23 h 181"/>
                <a:gd name="T2" fmla="*/ 329 w 633"/>
                <a:gd name="T3" fmla="*/ 26 h 181"/>
                <a:gd name="T4" fmla="*/ 336 w 633"/>
                <a:gd name="T5" fmla="*/ 33 h 181"/>
                <a:gd name="T6" fmla="*/ 339 w 633"/>
                <a:gd name="T7" fmla="*/ 41 h 181"/>
                <a:gd name="T8" fmla="*/ 339 w 633"/>
                <a:gd name="T9" fmla="*/ 51 h 181"/>
                <a:gd name="T10" fmla="*/ 336 w 633"/>
                <a:gd name="T11" fmla="*/ 58 h 181"/>
                <a:gd name="T12" fmla="*/ 329 w 633"/>
                <a:gd name="T13" fmla="*/ 64 h 181"/>
                <a:gd name="T14" fmla="*/ 322 w 633"/>
                <a:gd name="T15" fmla="*/ 67 h 181"/>
                <a:gd name="T16" fmla="*/ 313 w 633"/>
                <a:gd name="T17" fmla="*/ 67 h 181"/>
                <a:gd name="T18" fmla="*/ 304 w 633"/>
                <a:gd name="T19" fmla="*/ 64 h 181"/>
                <a:gd name="T20" fmla="*/ 298 w 633"/>
                <a:gd name="T21" fmla="*/ 58 h 181"/>
                <a:gd name="T22" fmla="*/ 295 w 633"/>
                <a:gd name="T23" fmla="*/ 51 h 181"/>
                <a:gd name="T24" fmla="*/ 295 w 633"/>
                <a:gd name="T25" fmla="*/ 41 h 181"/>
                <a:gd name="T26" fmla="*/ 298 w 633"/>
                <a:gd name="T27" fmla="*/ 33 h 181"/>
                <a:gd name="T28" fmla="*/ 304 w 633"/>
                <a:gd name="T29" fmla="*/ 26 h 181"/>
                <a:gd name="T30" fmla="*/ 313 w 633"/>
                <a:gd name="T31" fmla="*/ 23 h 181"/>
                <a:gd name="T32" fmla="*/ 0 w 633"/>
                <a:gd name="T33" fmla="*/ 31 h 181"/>
                <a:gd name="T34" fmla="*/ 2 w 633"/>
                <a:gd name="T35" fmla="*/ 48 h 181"/>
                <a:gd name="T36" fmla="*/ 7 w 633"/>
                <a:gd name="T37" fmla="*/ 66 h 181"/>
                <a:gd name="T38" fmla="*/ 15 w 633"/>
                <a:gd name="T39" fmla="*/ 80 h 181"/>
                <a:gd name="T40" fmla="*/ 26 w 633"/>
                <a:gd name="T41" fmla="*/ 95 h 181"/>
                <a:gd name="T42" fmla="*/ 40 w 633"/>
                <a:gd name="T43" fmla="*/ 106 h 181"/>
                <a:gd name="T44" fmla="*/ 55 w 633"/>
                <a:gd name="T45" fmla="*/ 114 h 181"/>
                <a:gd name="T46" fmla="*/ 73 w 633"/>
                <a:gd name="T47" fmla="*/ 119 h 181"/>
                <a:gd name="T48" fmla="*/ 90 w 633"/>
                <a:gd name="T49" fmla="*/ 121 h 181"/>
                <a:gd name="T50" fmla="*/ 302 w 633"/>
                <a:gd name="T51" fmla="*/ 151 h 181"/>
                <a:gd name="T52" fmla="*/ 163 w 633"/>
                <a:gd name="T53" fmla="*/ 151 h 181"/>
                <a:gd name="T54" fmla="*/ 158 w 633"/>
                <a:gd name="T55" fmla="*/ 153 h 181"/>
                <a:gd name="T56" fmla="*/ 153 w 633"/>
                <a:gd name="T57" fmla="*/ 158 h 181"/>
                <a:gd name="T58" fmla="*/ 151 w 633"/>
                <a:gd name="T59" fmla="*/ 163 h 181"/>
                <a:gd name="T60" fmla="*/ 151 w 633"/>
                <a:gd name="T61" fmla="*/ 169 h 181"/>
                <a:gd name="T62" fmla="*/ 153 w 633"/>
                <a:gd name="T63" fmla="*/ 174 h 181"/>
                <a:gd name="T64" fmla="*/ 158 w 633"/>
                <a:gd name="T65" fmla="*/ 179 h 181"/>
                <a:gd name="T66" fmla="*/ 163 w 633"/>
                <a:gd name="T67" fmla="*/ 181 h 181"/>
                <a:gd name="T68" fmla="*/ 468 w 633"/>
                <a:gd name="T69" fmla="*/ 181 h 181"/>
                <a:gd name="T70" fmla="*/ 474 w 633"/>
                <a:gd name="T71" fmla="*/ 180 h 181"/>
                <a:gd name="T72" fmla="*/ 479 w 633"/>
                <a:gd name="T73" fmla="*/ 177 h 181"/>
                <a:gd name="T74" fmla="*/ 482 w 633"/>
                <a:gd name="T75" fmla="*/ 172 h 181"/>
                <a:gd name="T76" fmla="*/ 483 w 633"/>
                <a:gd name="T77" fmla="*/ 167 h 181"/>
                <a:gd name="T78" fmla="*/ 482 w 633"/>
                <a:gd name="T79" fmla="*/ 160 h 181"/>
                <a:gd name="T80" fmla="*/ 479 w 633"/>
                <a:gd name="T81" fmla="*/ 156 h 181"/>
                <a:gd name="T82" fmla="*/ 474 w 633"/>
                <a:gd name="T83" fmla="*/ 152 h 181"/>
                <a:gd name="T84" fmla="*/ 468 w 633"/>
                <a:gd name="T85" fmla="*/ 151 h 181"/>
                <a:gd name="T86" fmla="*/ 332 w 633"/>
                <a:gd name="T87" fmla="*/ 121 h 181"/>
                <a:gd name="T88" fmla="*/ 553 w 633"/>
                <a:gd name="T89" fmla="*/ 120 h 181"/>
                <a:gd name="T90" fmla="*/ 570 w 633"/>
                <a:gd name="T91" fmla="*/ 117 h 181"/>
                <a:gd name="T92" fmla="*/ 586 w 633"/>
                <a:gd name="T93" fmla="*/ 110 h 181"/>
                <a:gd name="T94" fmla="*/ 600 w 633"/>
                <a:gd name="T95" fmla="*/ 100 h 181"/>
                <a:gd name="T96" fmla="*/ 614 w 633"/>
                <a:gd name="T97" fmla="*/ 88 h 181"/>
                <a:gd name="T98" fmla="*/ 622 w 633"/>
                <a:gd name="T99" fmla="*/ 74 h 181"/>
                <a:gd name="T100" fmla="*/ 630 w 633"/>
                <a:gd name="T101" fmla="*/ 57 h 181"/>
                <a:gd name="T102" fmla="*/ 633 w 633"/>
                <a:gd name="T103" fmla="*/ 39 h 181"/>
                <a:gd name="T104" fmla="*/ 633 w 633"/>
                <a:gd name="T105" fmla="*/ 0 h 181"/>
                <a:gd name="T106" fmla="*/ 0 w 633"/>
                <a:gd name="T107" fmla="*/ 3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33" h="181">
                  <a:moveTo>
                    <a:pt x="317" y="23"/>
                  </a:moveTo>
                  <a:lnTo>
                    <a:pt x="322" y="23"/>
                  </a:lnTo>
                  <a:lnTo>
                    <a:pt x="326" y="25"/>
                  </a:lnTo>
                  <a:lnTo>
                    <a:pt x="329" y="26"/>
                  </a:lnTo>
                  <a:lnTo>
                    <a:pt x="333" y="30"/>
                  </a:lnTo>
                  <a:lnTo>
                    <a:pt x="336" y="33"/>
                  </a:lnTo>
                  <a:lnTo>
                    <a:pt x="338" y="36"/>
                  </a:lnTo>
                  <a:lnTo>
                    <a:pt x="339" y="41"/>
                  </a:lnTo>
                  <a:lnTo>
                    <a:pt x="339" y="45"/>
                  </a:lnTo>
                  <a:lnTo>
                    <a:pt x="339" y="51"/>
                  </a:lnTo>
                  <a:lnTo>
                    <a:pt x="338" y="54"/>
                  </a:lnTo>
                  <a:lnTo>
                    <a:pt x="336" y="58"/>
                  </a:lnTo>
                  <a:lnTo>
                    <a:pt x="333" y="62"/>
                  </a:lnTo>
                  <a:lnTo>
                    <a:pt x="329" y="64"/>
                  </a:lnTo>
                  <a:lnTo>
                    <a:pt x="326" y="66"/>
                  </a:lnTo>
                  <a:lnTo>
                    <a:pt x="322" y="67"/>
                  </a:lnTo>
                  <a:lnTo>
                    <a:pt x="317" y="68"/>
                  </a:lnTo>
                  <a:lnTo>
                    <a:pt x="313" y="67"/>
                  </a:lnTo>
                  <a:lnTo>
                    <a:pt x="308" y="66"/>
                  </a:lnTo>
                  <a:lnTo>
                    <a:pt x="304" y="64"/>
                  </a:lnTo>
                  <a:lnTo>
                    <a:pt x="301" y="62"/>
                  </a:lnTo>
                  <a:lnTo>
                    <a:pt x="298" y="58"/>
                  </a:lnTo>
                  <a:lnTo>
                    <a:pt x="296" y="54"/>
                  </a:lnTo>
                  <a:lnTo>
                    <a:pt x="295" y="51"/>
                  </a:lnTo>
                  <a:lnTo>
                    <a:pt x="294" y="45"/>
                  </a:lnTo>
                  <a:lnTo>
                    <a:pt x="295" y="41"/>
                  </a:lnTo>
                  <a:lnTo>
                    <a:pt x="296" y="36"/>
                  </a:lnTo>
                  <a:lnTo>
                    <a:pt x="298" y="33"/>
                  </a:lnTo>
                  <a:lnTo>
                    <a:pt x="301" y="30"/>
                  </a:lnTo>
                  <a:lnTo>
                    <a:pt x="304" y="26"/>
                  </a:lnTo>
                  <a:lnTo>
                    <a:pt x="308" y="25"/>
                  </a:lnTo>
                  <a:lnTo>
                    <a:pt x="313" y="23"/>
                  </a:lnTo>
                  <a:lnTo>
                    <a:pt x="317" y="23"/>
                  </a:lnTo>
                  <a:close/>
                  <a:moveTo>
                    <a:pt x="0" y="31"/>
                  </a:moveTo>
                  <a:lnTo>
                    <a:pt x="1" y="39"/>
                  </a:lnTo>
                  <a:lnTo>
                    <a:pt x="2" y="48"/>
                  </a:lnTo>
                  <a:lnTo>
                    <a:pt x="4" y="57"/>
                  </a:lnTo>
                  <a:lnTo>
                    <a:pt x="7" y="66"/>
                  </a:lnTo>
                  <a:lnTo>
                    <a:pt x="11" y="74"/>
                  </a:lnTo>
                  <a:lnTo>
                    <a:pt x="15" y="80"/>
                  </a:lnTo>
                  <a:lnTo>
                    <a:pt x="21" y="88"/>
                  </a:lnTo>
                  <a:lnTo>
                    <a:pt x="26" y="95"/>
                  </a:lnTo>
                  <a:lnTo>
                    <a:pt x="33" y="100"/>
                  </a:lnTo>
                  <a:lnTo>
                    <a:pt x="40" y="106"/>
                  </a:lnTo>
                  <a:lnTo>
                    <a:pt x="47" y="110"/>
                  </a:lnTo>
                  <a:lnTo>
                    <a:pt x="55" y="114"/>
                  </a:lnTo>
                  <a:lnTo>
                    <a:pt x="64" y="117"/>
                  </a:lnTo>
                  <a:lnTo>
                    <a:pt x="73" y="119"/>
                  </a:lnTo>
                  <a:lnTo>
                    <a:pt x="82" y="120"/>
                  </a:lnTo>
                  <a:lnTo>
                    <a:pt x="90" y="121"/>
                  </a:lnTo>
                  <a:lnTo>
                    <a:pt x="302" y="121"/>
                  </a:lnTo>
                  <a:lnTo>
                    <a:pt x="302" y="151"/>
                  </a:lnTo>
                  <a:lnTo>
                    <a:pt x="166" y="151"/>
                  </a:lnTo>
                  <a:lnTo>
                    <a:pt x="163" y="151"/>
                  </a:lnTo>
                  <a:lnTo>
                    <a:pt x="160" y="152"/>
                  </a:lnTo>
                  <a:lnTo>
                    <a:pt x="158" y="153"/>
                  </a:lnTo>
                  <a:lnTo>
                    <a:pt x="156" y="156"/>
                  </a:lnTo>
                  <a:lnTo>
                    <a:pt x="153" y="158"/>
                  </a:lnTo>
                  <a:lnTo>
                    <a:pt x="152" y="160"/>
                  </a:lnTo>
                  <a:lnTo>
                    <a:pt x="151" y="163"/>
                  </a:lnTo>
                  <a:lnTo>
                    <a:pt x="151" y="167"/>
                  </a:lnTo>
                  <a:lnTo>
                    <a:pt x="151" y="169"/>
                  </a:lnTo>
                  <a:lnTo>
                    <a:pt x="152" y="172"/>
                  </a:lnTo>
                  <a:lnTo>
                    <a:pt x="153" y="174"/>
                  </a:lnTo>
                  <a:lnTo>
                    <a:pt x="156" y="177"/>
                  </a:lnTo>
                  <a:lnTo>
                    <a:pt x="158" y="179"/>
                  </a:lnTo>
                  <a:lnTo>
                    <a:pt x="160" y="180"/>
                  </a:lnTo>
                  <a:lnTo>
                    <a:pt x="163" y="181"/>
                  </a:lnTo>
                  <a:lnTo>
                    <a:pt x="166" y="181"/>
                  </a:lnTo>
                  <a:lnTo>
                    <a:pt x="468" y="181"/>
                  </a:lnTo>
                  <a:lnTo>
                    <a:pt x="471" y="181"/>
                  </a:lnTo>
                  <a:lnTo>
                    <a:pt x="474" y="180"/>
                  </a:lnTo>
                  <a:lnTo>
                    <a:pt x="476" y="179"/>
                  </a:lnTo>
                  <a:lnTo>
                    <a:pt x="479" y="177"/>
                  </a:lnTo>
                  <a:lnTo>
                    <a:pt x="481" y="174"/>
                  </a:lnTo>
                  <a:lnTo>
                    <a:pt x="482" y="172"/>
                  </a:lnTo>
                  <a:lnTo>
                    <a:pt x="483" y="169"/>
                  </a:lnTo>
                  <a:lnTo>
                    <a:pt x="483" y="167"/>
                  </a:lnTo>
                  <a:lnTo>
                    <a:pt x="483" y="163"/>
                  </a:lnTo>
                  <a:lnTo>
                    <a:pt x="482" y="160"/>
                  </a:lnTo>
                  <a:lnTo>
                    <a:pt x="481" y="158"/>
                  </a:lnTo>
                  <a:lnTo>
                    <a:pt x="479" y="156"/>
                  </a:lnTo>
                  <a:lnTo>
                    <a:pt x="476" y="153"/>
                  </a:lnTo>
                  <a:lnTo>
                    <a:pt x="474" y="152"/>
                  </a:lnTo>
                  <a:lnTo>
                    <a:pt x="471" y="151"/>
                  </a:lnTo>
                  <a:lnTo>
                    <a:pt x="468" y="151"/>
                  </a:lnTo>
                  <a:lnTo>
                    <a:pt x="332" y="151"/>
                  </a:lnTo>
                  <a:lnTo>
                    <a:pt x="332" y="121"/>
                  </a:lnTo>
                  <a:lnTo>
                    <a:pt x="543" y="121"/>
                  </a:lnTo>
                  <a:lnTo>
                    <a:pt x="553" y="120"/>
                  </a:lnTo>
                  <a:lnTo>
                    <a:pt x="562" y="119"/>
                  </a:lnTo>
                  <a:lnTo>
                    <a:pt x="570" y="117"/>
                  </a:lnTo>
                  <a:lnTo>
                    <a:pt x="578" y="114"/>
                  </a:lnTo>
                  <a:lnTo>
                    <a:pt x="586" y="110"/>
                  </a:lnTo>
                  <a:lnTo>
                    <a:pt x="594" y="106"/>
                  </a:lnTo>
                  <a:lnTo>
                    <a:pt x="600" y="100"/>
                  </a:lnTo>
                  <a:lnTo>
                    <a:pt x="607" y="95"/>
                  </a:lnTo>
                  <a:lnTo>
                    <a:pt x="614" y="88"/>
                  </a:lnTo>
                  <a:lnTo>
                    <a:pt x="618" y="80"/>
                  </a:lnTo>
                  <a:lnTo>
                    <a:pt x="622" y="74"/>
                  </a:lnTo>
                  <a:lnTo>
                    <a:pt x="627" y="66"/>
                  </a:lnTo>
                  <a:lnTo>
                    <a:pt x="630" y="57"/>
                  </a:lnTo>
                  <a:lnTo>
                    <a:pt x="632" y="48"/>
                  </a:lnTo>
                  <a:lnTo>
                    <a:pt x="633" y="39"/>
                  </a:lnTo>
                  <a:lnTo>
                    <a:pt x="633" y="31"/>
                  </a:lnTo>
                  <a:lnTo>
                    <a:pt x="633" y="0"/>
                  </a:lnTo>
                  <a:lnTo>
                    <a:pt x="0" y="0"/>
                  </a:lnTo>
                  <a:lnTo>
                    <a:pt x="0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87579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Analysis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C1CAF08-13B9-48BA-A271-8CE5B568A664}"/>
              </a:ext>
            </a:extLst>
          </p:cNvPr>
          <p:cNvSpPr/>
          <p:nvPr/>
        </p:nvSpPr>
        <p:spPr>
          <a:xfrm>
            <a:off x="1230086" y="1347561"/>
            <a:ext cx="4967514" cy="664797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+mj-lt"/>
              </a:rPr>
              <a:t>POSITIVE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1B1E083-D07C-4934-9782-F7CCA3539ACF}"/>
              </a:ext>
            </a:extLst>
          </p:cNvPr>
          <p:cNvSpPr/>
          <p:nvPr/>
        </p:nvSpPr>
        <p:spPr>
          <a:xfrm>
            <a:off x="6313716" y="1347561"/>
            <a:ext cx="4967514" cy="664797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+mj-lt"/>
              </a:rPr>
              <a:t>NEGATIVE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BD06280-71F4-4832-A31C-772537FAE929}"/>
              </a:ext>
            </a:extLst>
          </p:cNvPr>
          <p:cNvSpPr/>
          <p:nvPr/>
        </p:nvSpPr>
        <p:spPr>
          <a:xfrm rot="16200000">
            <a:off x="-106838" y="4864308"/>
            <a:ext cx="1972763" cy="664797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+mj-lt"/>
              </a:rPr>
              <a:t>EXTERNAL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917D965-B5BB-41DC-BB5E-C27AF802DD50}"/>
              </a:ext>
            </a:extLst>
          </p:cNvPr>
          <p:cNvSpPr/>
          <p:nvPr/>
        </p:nvSpPr>
        <p:spPr>
          <a:xfrm rot="16200000">
            <a:off x="-106838" y="2758556"/>
            <a:ext cx="1972763" cy="664797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+mj-lt"/>
              </a:rPr>
              <a:t>INTERNAL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BC1BB2-55FC-4E8F-A171-32FAA820D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85888" y="4143831"/>
            <a:ext cx="989534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1A2EAE-EBE4-4CB7-9D0A-105837E80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255658" y="2104573"/>
            <a:ext cx="0" cy="407851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ECF613A-FCF5-4CC5-AA46-DABB088D7230}"/>
              </a:ext>
            </a:extLst>
          </p:cNvPr>
          <p:cNvSpPr/>
          <p:nvPr/>
        </p:nvSpPr>
        <p:spPr>
          <a:xfrm>
            <a:off x="1632408" y="2604468"/>
            <a:ext cx="4162870" cy="101566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171450" indent="-17145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Lorem ipsum dolor sit amet, consectetur adipiscing elit, sed do eiusmod tempor incididunt.</a:t>
            </a:r>
          </a:p>
          <a:p>
            <a:pPr marL="171450" indent="-17145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Lorem ipsum dolor sit amet, consectetur adipiscing elit, sed do eiusmod tempor incididunt.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842CE6B-862D-4B18-B10B-3436A7D24058}"/>
              </a:ext>
            </a:extLst>
          </p:cNvPr>
          <p:cNvSpPr/>
          <p:nvPr/>
        </p:nvSpPr>
        <p:spPr>
          <a:xfrm>
            <a:off x="6716039" y="2604468"/>
            <a:ext cx="4162870" cy="101566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171450" indent="-17145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Lorem ipsum dolor sit amet, consectetur adipiscing elit, sed do eiusmod tempor incididunt.</a:t>
            </a:r>
          </a:p>
          <a:p>
            <a:pPr marL="171450" indent="-17145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Lorem ipsum dolor sit amet, consectetur adipiscing elit, sed do eiusmod tempor incididunt.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130C0AE-B52E-4C65-A461-AD2F7D2362DE}"/>
              </a:ext>
            </a:extLst>
          </p:cNvPr>
          <p:cNvSpPr/>
          <p:nvPr/>
        </p:nvSpPr>
        <p:spPr>
          <a:xfrm>
            <a:off x="1632408" y="4710220"/>
            <a:ext cx="4162870" cy="101566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171450" indent="-17145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Lorem ipsum dolor sit amet, consectetur adipiscing elit, sed do eiusmod tempor incididunt.</a:t>
            </a:r>
          </a:p>
          <a:p>
            <a:pPr marL="171450" indent="-17145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Lorem ipsum dolor sit amet, consectetur adipiscing elit, sed do eiusmod tempor incididunt.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E783ACB-62DF-4DA3-9240-822BAEA78497}"/>
              </a:ext>
            </a:extLst>
          </p:cNvPr>
          <p:cNvSpPr/>
          <p:nvPr/>
        </p:nvSpPr>
        <p:spPr>
          <a:xfrm>
            <a:off x="6716039" y="4710220"/>
            <a:ext cx="4162870" cy="101566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171450" indent="-17145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Lorem ipsum dolor sit amet, consectetur adipiscing elit, sed do eiusmod tempor incididunt.</a:t>
            </a:r>
          </a:p>
          <a:p>
            <a:pPr marL="171450" indent="-17145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Lorem ipsum dolor sit amet, consectetur adipiscing elit, sed do eiusmod tempor incididunt.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173DD7D-A9F5-4D7E-A942-64AE3F48B264}"/>
              </a:ext>
            </a:extLst>
          </p:cNvPr>
          <p:cNvSpPr/>
          <p:nvPr/>
        </p:nvSpPr>
        <p:spPr>
          <a:xfrm>
            <a:off x="1632399" y="2198171"/>
            <a:ext cx="4162870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STRENGTH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5967C4C-72D9-469E-BB08-F31A36FBD11D}"/>
              </a:ext>
            </a:extLst>
          </p:cNvPr>
          <p:cNvSpPr/>
          <p:nvPr/>
        </p:nvSpPr>
        <p:spPr>
          <a:xfrm>
            <a:off x="6716039" y="2198171"/>
            <a:ext cx="4162870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WEAKNESS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2A2A928-93BB-46FE-9683-5A5BAADF87B3}"/>
              </a:ext>
            </a:extLst>
          </p:cNvPr>
          <p:cNvSpPr/>
          <p:nvPr/>
        </p:nvSpPr>
        <p:spPr>
          <a:xfrm>
            <a:off x="1632399" y="4303915"/>
            <a:ext cx="4162870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OPPORTUNITY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84D1B01-F5DB-4D77-80D5-5CACEA0F7047}"/>
              </a:ext>
            </a:extLst>
          </p:cNvPr>
          <p:cNvSpPr/>
          <p:nvPr/>
        </p:nvSpPr>
        <p:spPr>
          <a:xfrm>
            <a:off x="6716039" y="4303915"/>
            <a:ext cx="4162870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THREAT</a:t>
            </a:r>
          </a:p>
        </p:txBody>
      </p:sp>
    </p:spTree>
    <p:extLst>
      <p:ext uri="{BB962C8B-B14F-4D97-AF65-F5344CB8AC3E}">
        <p14:creationId xmlns:p14="http://schemas.microsoft.com/office/powerpoint/2010/main" val="727364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10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14300"/>
            <a:ext cx="117348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Analysis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A997C66-4ED4-4017-9439-1D07ED31D783}"/>
              </a:ext>
            </a:extLst>
          </p:cNvPr>
          <p:cNvSpPr/>
          <p:nvPr/>
        </p:nvSpPr>
        <p:spPr>
          <a:xfrm>
            <a:off x="7400925" y="2026444"/>
            <a:ext cx="4268298" cy="9543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ookman Old Style" panose="02050604050505020204" pitchFamily="18" charset="0"/>
                <a:cs typeface="Segoe UI" panose="020B0502040204020203" pitchFamily="34" charset="0"/>
              </a:rPr>
              <a:t>Cabin Staff Service: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ookman Old Style" panose="02050604050505020204" pitchFamily="18" charset="0"/>
                <a:cs typeface="Segoe UI" panose="020B0502040204020203" pitchFamily="34" charset="0"/>
              </a:rPr>
              <a:t>The cabin staff service received max average score of 3.25 out of 5, showing that passengers generally had a positive experience with the airline's cabin staff.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0C1A7A-78BB-48B4-B5CE-2B9C34E5E67B}"/>
              </a:ext>
            </a:extLst>
          </p:cNvPr>
          <p:cNvSpPr/>
          <p:nvPr/>
        </p:nvSpPr>
        <p:spPr>
          <a:xfrm>
            <a:off x="7400925" y="3546456"/>
            <a:ext cx="4268298" cy="95795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ookman Old Style" panose="02050604050505020204" pitchFamily="18" charset="0"/>
                <a:cs typeface="Segoe UI" panose="020B0502040204020203" pitchFamily="34" charset="0"/>
              </a:rPr>
              <a:t>Seat Comfort: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ookman Old Style" panose="02050604050505020204" pitchFamily="18" charset="0"/>
                <a:cs typeface="Segoe UI" panose="020B0502040204020203" pitchFamily="34" charset="0"/>
              </a:rPr>
              <a:t>Passengers rated seat comfort with an average score of 2.89 out of 5, indicating an acceptable but not exceptional level of comfort.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CF038C-66AF-4E81-9068-703EC0088620}"/>
              </a:ext>
            </a:extLst>
          </p:cNvPr>
          <p:cNvSpPr/>
          <p:nvPr/>
        </p:nvSpPr>
        <p:spPr>
          <a:xfrm>
            <a:off x="7400925" y="5066469"/>
            <a:ext cx="4268298" cy="120161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ookman Old Style" panose="02050604050505020204" pitchFamily="18" charset="0"/>
                <a:cs typeface="Segoe UI" panose="020B0502040204020203" pitchFamily="34" charset="0"/>
              </a:rPr>
              <a:t>Inflight Entertainment: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ookman Old Style" panose="02050604050505020204" pitchFamily="18" charset="0"/>
                <a:cs typeface="Segoe UI" panose="020B0502040204020203" pitchFamily="34" charset="0"/>
              </a:rPr>
              <a:t>The inflight entertainment options received an average score of 2.66 out of 5, suggesting a moderate level of satisfaction with the available entertainment choices.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E4CA4F0-BD46-BD82-2F20-A3BDF0180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57097"/>
            <a:ext cx="67818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 descr="School girl with solid fill">
            <a:extLst>
              <a:ext uri="{FF2B5EF4-FFF2-40B4-BE49-F238E27FC236}">
                <a16:creationId xmlns:a16="http://schemas.microsoft.com/office/drawing/2014/main" id="{5875E38B-D4AB-22EE-1E0D-1B0EF621C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34205" y="1109663"/>
            <a:ext cx="914400" cy="914400"/>
          </a:xfrm>
          <a:prstGeom prst="rect">
            <a:avLst/>
          </a:prstGeom>
        </p:spPr>
      </p:pic>
      <p:pic>
        <p:nvPicPr>
          <p:cNvPr id="6" name="Graphic 5" descr="Seat Belt outline">
            <a:extLst>
              <a:ext uri="{FF2B5EF4-FFF2-40B4-BE49-F238E27FC236}">
                <a16:creationId xmlns:a16="http://schemas.microsoft.com/office/drawing/2014/main" id="{188AE1C1-6911-FDCF-EEAB-333EBA03EE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83198" y="2997079"/>
            <a:ext cx="457200" cy="457200"/>
          </a:xfrm>
          <a:prstGeom prst="rect">
            <a:avLst/>
          </a:prstGeom>
        </p:spPr>
      </p:pic>
      <p:pic>
        <p:nvPicPr>
          <p:cNvPr id="26" name="Graphic 25" descr="Juggler with solid fill">
            <a:extLst>
              <a:ext uri="{FF2B5EF4-FFF2-40B4-BE49-F238E27FC236}">
                <a16:creationId xmlns:a16="http://schemas.microsoft.com/office/drawing/2014/main" id="{3E4DF152-12FD-6A97-D2DD-6154587EE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28865" y="4502508"/>
            <a:ext cx="565865" cy="56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13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A5F230-B096-67FB-99B3-8232F2E9FC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3" t="925" r="50514" b="2078"/>
          <a:stretch/>
        </p:blipFill>
        <p:spPr>
          <a:xfrm>
            <a:off x="0" y="501588"/>
            <a:ext cx="5015883" cy="635641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392392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006666"/>
                </a:solidFill>
              </a:rPr>
              <a:t>Positive Review</a:t>
            </a:r>
            <a:endParaRPr lang="en-US" sz="2800" dirty="0">
              <a:solidFill>
                <a:srgbClr val="006666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374637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9C05F0C-382F-476A-A0D2-932E111A7F9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AE21AA-32D4-58DA-1531-20A0514CA07A}"/>
              </a:ext>
            </a:extLst>
          </p:cNvPr>
          <p:cNvSpPr txBox="1"/>
          <p:nvPr/>
        </p:nvSpPr>
        <p:spPr>
          <a:xfrm>
            <a:off x="3122720" y="1278099"/>
            <a:ext cx="868458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006666"/>
                </a:solidFill>
                <a:effectLst/>
                <a:latin typeface="Helvetica Neue"/>
              </a:rPr>
              <a:t>Service:</a:t>
            </a:r>
            <a:r>
              <a:rPr lang="en-US" b="0" i="0" dirty="0">
                <a:solidFill>
                  <a:srgbClr val="006666"/>
                </a:solidFill>
                <a:effectLst/>
                <a:latin typeface="Helvetica Neue"/>
              </a:rPr>
              <a:t> 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The word "service" is highly mentioned in negative reviews, indicating that passengers may have encountered issues with the quality of service provided by British Airways.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Helvetica Neue"/>
              </a:rPr>
              <a:t>Seat: 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The term "seat" is frequently used, suggesting that passengers are dissatisfied with the seating comfort or arrangements during their flights.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Helvetica Neue"/>
              </a:rPr>
              <a:t>Food: 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Passengers often mention "food" in negative reviews, indicating dissatisfaction with the meals or catering services provided by the airline.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Helvetica Neue"/>
              </a:rPr>
              <a:t>London: 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"London" is frequently referenced, likely indicating issues or experiences related to flights departing from or arriving at London airports.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Helvetica Neue"/>
              </a:rPr>
              <a:t>Airways: 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The term "airways" is mentioned, once again indicating specific feedback related to British Airways.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Helvetica Neue"/>
              </a:rPr>
              <a:t>Crew: 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Passengers frequently mention the "crew," indicating that they may have encountered problems with the behavior or service provided by the airline's staff.</a:t>
            </a:r>
          </a:p>
        </p:txBody>
      </p:sp>
    </p:spTree>
    <p:extLst>
      <p:ext uri="{BB962C8B-B14F-4D97-AF65-F5344CB8AC3E}">
        <p14:creationId xmlns:p14="http://schemas.microsoft.com/office/powerpoint/2010/main" val="2275478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104F37-50FB-A14A-6853-DE757EFE5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9" y="392392"/>
            <a:ext cx="9429750" cy="6477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392392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006666"/>
                </a:solidFill>
              </a:rPr>
              <a:t>Negative Review</a:t>
            </a:r>
            <a:endParaRPr lang="en-US" sz="2800" dirty="0">
              <a:solidFill>
                <a:srgbClr val="006666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374637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9C05F0C-382F-476A-A0D2-932E111A7F9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AE21AA-32D4-58DA-1531-20A0514CA07A}"/>
              </a:ext>
            </a:extLst>
          </p:cNvPr>
          <p:cNvSpPr txBox="1"/>
          <p:nvPr/>
        </p:nvSpPr>
        <p:spPr>
          <a:xfrm>
            <a:off x="3122720" y="1278099"/>
            <a:ext cx="868458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i="0" dirty="0">
                <a:solidFill>
                  <a:srgbClr val="006666"/>
                </a:solidFill>
                <a:effectLst/>
                <a:latin typeface="Bookman Old Style" panose="02050604050505020204" pitchFamily="18" charset="0"/>
              </a:rPr>
              <a:t>Service:</a:t>
            </a:r>
            <a:r>
              <a:rPr lang="en-US" sz="1600" b="0" i="0" dirty="0">
                <a:solidFill>
                  <a:srgbClr val="006666"/>
                </a:solidFill>
                <a:effectLst/>
                <a:latin typeface="Bookman Old Style" panose="02050604050505020204" pitchFamily="18" charset="0"/>
              </a:rPr>
              <a:t> 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The word "service" is highly mentioned in negative reviews, indicating that passengers may have encountered issues with the quality of service provided by British Airways.</a:t>
            </a:r>
          </a:p>
          <a:p>
            <a:pPr algn="l"/>
            <a:endParaRPr lang="en-US" sz="1600" b="0" i="0" dirty="0">
              <a:solidFill>
                <a:srgbClr val="000000"/>
              </a:solidFill>
              <a:effectLst/>
              <a:latin typeface="Bookman Old Style" panose="02050604050505020204" pitchFamily="18" charset="0"/>
            </a:endParaRPr>
          </a:p>
          <a:p>
            <a:pPr algn="l"/>
            <a:r>
              <a:rPr lang="en-US" sz="1600" b="1" i="0" dirty="0">
                <a:solidFill>
                  <a:srgbClr val="006666"/>
                </a:solidFill>
                <a:effectLst/>
                <a:latin typeface="Bookman Old Style" panose="02050604050505020204" pitchFamily="18" charset="0"/>
              </a:rPr>
              <a:t>Seat:</a:t>
            </a:r>
            <a:r>
              <a:rPr lang="en-US" sz="1600" b="0" i="0" dirty="0">
                <a:solidFill>
                  <a:srgbClr val="006666"/>
                </a:solidFill>
                <a:effectLst/>
                <a:latin typeface="Bookman Old Style" panose="02050604050505020204" pitchFamily="18" charset="0"/>
              </a:rPr>
              <a:t> 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The term "seat" is frequently used, suggesting that passengers are dissatisfied with the seating comfort or arrangements during their flights.</a:t>
            </a:r>
          </a:p>
          <a:p>
            <a:pPr algn="l"/>
            <a:endParaRPr lang="en-US" sz="1600" b="0" i="0" dirty="0">
              <a:solidFill>
                <a:srgbClr val="000000"/>
              </a:solidFill>
              <a:effectLst/>
              <a:latin typeface="Bookman Old Style" panose="02050604050505020204" pitchFamily="18" charset="0"/>
            </a:endParaRPr>
          </a:p>
          <a:p>
            <a:pPr algn="l"/>
            <a:r>
              <a:rPr lang="en-US" sz="1600" b="1" dirty="0">
                <a:solidFill>
                  <a:srgbClr val="006666"/>
                </a:solidFill>
                <a:latin typeface="Bookman Old Style" panose="02050604050505020204" pitchFamily="18" charset="0"/>
              </a:rPr>
              <a:t>Food: 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Passengers often mention "food" in negative reviews, indicating dissatisfaction with the meals or catering services provided by the airline.</a:t>
            </a:r>
          </a:p>
          <a:p>
            <a:pPr algn="l"/>
            <a:endParaRPr lang="en-US" sz="1600" b="0" i="0" dirty="0">
              <a:solidFill>
                <a:srgbClr val="000000"/>
              </a:solidFill>
              <a:effectLst/>
              <a:latin typeface="Bookman Old Style" panose="02050604050505020204" pitchFamily="18" charset="0"/>
            </a:endParaRPr>
          </a:p>
          <a:p>
            <a:pPr algn="l"/>
            <a:r>
              <a:rPr lang="en-US" sz="1600" b="1" dirty="0">
                <a:solidFill>
                  <a:srgbClr val="006666"/>
                </a:solidFill>
                <a:latin typeface="Bookman Old Style" panose="02050604050505020204" pitchFamily="18" charset="0"/>
              </a:rPr>
              <a:t>London: 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"London" is frequently referenced, likely indicating issues or experiences related to flights departing from or arriving at London airports.</a:t>
            </a:r>
          </a:p>
          <a:p>
            <a:pPr algn="l"/>
            <a:endParaRPr lang="en-US" sz="1600" b="0" i="0" dirty="0">
              <a:solidFill>
                <a:srgbClr val="000000"/>
              </a:solidFill>
              <a:effectLst/>
              <a:latin typeface="Bookman Old Style" panose="02050604050505020204" pitchFamily="18" charset="0"/>
            </a:endParaRPr>
          </a:p>
          <a:p>
            <a:pPr algn="l"/>
            <a:r>
              <a:rPr lang="en-US" sz="1600" b="1" dirty="0">
                <a:solidFill>
                  <a:srgbClr val="006666"/>
                </a:solidFill>
                <a:latin typeface="Bookman Old Style" panose="02050604050505020204" pitchFamily="18" charset="0"/>
              </a:rPr>
              <a:t>Airways: 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The term "airways" is mentioned, once again indicating specific feedback related to British Airways.</a:t>
            </a:r>
          </a:p>
          <a:p>
            <a:pPr algn="l"/>
            <a:endParaRPr lang="en-US" sz="1600" b="0" i="0" dirty="0">
              <a:solidFill>
                <a:srgbClr val="000000"/>
              </a:solidFill>
              <a:effectLst/>
              <a:latin typeface="Bookman Old Style" panose="02050604050505020204" pitchFamily="18" charset="0"/>
            </a:endParaRPr>
          </a:p>
          <a:p>
            <a:pPr algn="l"/>
            <a:r>
              <a:rPr lang="en-US" sz="1600" b="1" dirty="0">
                <a:solidFill>
                  <a:srgbClr val="006666"/>
                </a:solidFill>
                <a:latin typeface="Bookman Old Style" panose="02050604050505020204" pitchFamily="18" charset="0"/>
              </a:rPr>
              <a:t>Crew: 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Passengers frequently mention the "crew," indicating that they may have encountered problems with the behavior or service provided by the airline's staff.</a:t>
            </a:r>
          </a:p>
        </p:txBody>
      </p:sp>
    </p:spTree>
    <p:extLst>
      <p:ext uri="{BB962C8B-B14F-4D97-AF65-F5344CB8AC3E}">
        <p14:creationId xmlns:p14="http://schemas.microsoft.com/office/powerpoint/2010/main" val="4142466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3">
                <a:lumMod val="20000"/>
                <a:lumOff val="80000"/>
              </a:schemeClr>
            </a:gs>
            <a:gs pos="83000">
              <a:schemeClr val="tx2">
                <a:lumMod val="60000"/>
                <a:lumOff val="40000"/>
              </a:schemeClr>
            </a:gs>
            <a:gs pos="100000">
              <a:schemeClr val="accent3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392392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006666"/>
                </a:solidFill>
              </a:rPr>
              <a:t>Word Cloud</a:t>
            </a:r>
            <a:endParaRPr lang="en-US" sz="2800" dirty="0">
              <a:solidFill>
                <a:srgbClr val="006666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374637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9C05F0C-382F-476A-A0D2-932E111A7F9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11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4B49AA-CFD0-F4A4-DD24-054A28A32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91" y="901082"/>
            <a:ext cx="4279129" cy="238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1C5FDC5-6EC1-F5C0-931B-9625FF244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004" y="3129379"/>
            <a:ext cx="409575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853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455520_Project analysis, from 24Slides_SL_V1.potx" id="{55E7247F-78B2-40DB-9AFE-D4DD42FA8F09}" vid="{22E2FD65-A32D-4798-AF43-CE42F250BD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69903639-e908-4903-84d9-9af24de25f77" xsi:nil="true"/>
    <_activity xmlns="69903639-e908-4903-84d9-9af24de25f7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A493846E7A694AAD5EC3EBAE2C8993" ma:contentTypeVersion="17" ma:contentTypeDescription="Create a new document." ma:contentTypeScope="" ma:versionID="4e7b177e1624f2b6ece5f56f2e9cee2f">
  <xsd:schema xmlns:xsd="http://www.w3.org/2001/XMLSchema" xmlns:xs="http://www.w3.org/2001/XMLSchema" xmlns:p="http://schemas.microsoft.com/office/2006/metadata/properties" xmlns:ns3="69903639-e908-4903-84d9-9af24de25f77" xmlns:ns4="cb5c56f3-4d0e-4b22-a8e2-06d894c6b0f1" targetNamespace="http://schemas.microsoft.com/office/2006/metadata/properties" ma:root="true" ma:fieldsID="d5cf439104f1dcd5cfba8608df733bce" ns3:_="" ns4:_="">
    <xsd:import namespace="69903639-e908-4903-84d9-9af24de25f77"/>
    <xsd:import namespace="cb5c56f3-4d0e-4b22-a8e2-06d894c6b0f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MediaServiceSearchProperties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903639-e908-4903-84d9-9af24de25f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3" nillable="true" ma:displayName="_activity" ma:hidden="true" ma:internalName="_activity">
      <xsd:simpleType>
        <xsd:restriction base="dms:Note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5c56f3-4d0e-4b22-a8e2-06d894c6b0f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D05317-60D6-4B3A-8545-888496D1A8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F609EDA-869E-4BE5-AE5D-B898C584B6FF}">
  <ds:schemaRefs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http://purl.org/dc/terms/"/>
    <ds:schemaRef ds:uri="http://www.w3.org/XML/1998/namespace"/>
    <ds:schemaRef ds:uri="http://schemas.microsoft.com/office/infopath/2007/PartnerControls"/>
    <ds:schemaRef ds:uri="cb5c56f3-4d0e-4b22-a8e2-06d894c6b0f1"/>
    <ds:schemaRef ds:uri="http://schemas.openxmlformats.org/package/2006/metadata/core-properties"/>
    <ds:schemaRef ds:uri="69903639-e908-4903-84d9-9af24de25f77"/>
  </ds:schemaRefs>
</ds:datastoreItem>
</file>

<file path=customXml/itemProps3.xml><?xml version="1.0" encoding="utf-8"?>
<ds:datastoreItem xmlns:ds="http://schemas.openxmlformats.org/officeDocument/2006/customXml" ds:itemID="{E78366DD-16FA-44F3-A4BF-C3F6880B85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9903639-e908-4903-84d9-9af24de25f77"/>
    <ds:schemaRef ds:uri="cb5c56f3-4d0e-4b22-a8e2-06d894c6b0f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Project analysis, from 24Slides</Template>
  <TotalTime>53</TotalTime>
  <Words>888</Words>
  <Application>Microsoft Office PowerPoint</Application>
  <PresentationFormat>Widescreen</PresentationFormat>
  <Paragraphs>90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Bookman Old Style</vt:lpstr>
      <vt:lpstr>Calibri</vt:lpstr>
      <vt:lpstr>Century Gothic</vt:lpstr>
      <vt:lpstr>Helvetica Neue</vt:lpstr>
      <vt:lpstr>Segoe UI Light</vt:lpstr>
      <vt:lpstr>Office Theme</vt:lpstr>
      <vt:lpstr>British Airways Reviews</vt:lpstr>
      <vt:lpstr>Project analysis slide 2</vt:lpstr>
      <vt:lpstr>Project analysis slide 3</vt:lpstr>
      <vt:lpstr>Project analysis slide 6</vt:lpstr>
      <vt:lpstr>Project analysis slide 8</vt:lpstr>
      <vt:lpstr>Project analysis slide 10</vt:lpstr>
      <vt:lpstr>Project analysis slide 11</vt:lpstr>
      <vt:lpstr>Project analysis slide 11</vt:lpstr>
      <vt:lpstr>Project analysis slide 11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British Airways Reviews</dc:title>
  <dc:creator>Vikas Kumar1 (U20210092)</dc:creator>
  <cp:lastModifiedBy>Vikas Kumar1 (U20210092)</cp:lastModifiedBy>
  <cp:revision>2</cp:revision>
  <dcterms:created xsi:type="dcterms:W3CDTF">2023-07-22T15:58:33Z</dcterms:created>
  <dcterms:modified xsi:type="dcterms:W3CDTF">2023-07-22T16:52:32Z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0x01010039A493846E7A694AAD5EC3EBAE2C8993</vt:lpwstr>
  </property>
</Properties>
</file>